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2192000" cy="6858000"/>
  <p:notesSz cx="6858000" cy="12192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presProps" Target="presProps.xml" /><Relationship Id="rId37" Type="http://schemas.openxmlformats.org/officeDocument/2006/relationships/tableStyles" Target="tableStyles.xml" /><Relationship Id="rId38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Подзаголовок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3617DF43-70ED-4914-909E-39AD1D3AA282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F15F4136-60CA-4A9B-8602-903FCF3EA60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3617DF43-70ED-4914-909E-39AD1D3AA282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F15F4136-60CA-4A9B-8602-903FCF3EA60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3617DF43-70ED-4914-909E-39AD1D3AA282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F15F4136-60CA-4A9B-8602-903FCF3EA60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3617DF43-70ED-4914-909E-39AD1D3AA282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F15F4136-60CA-4A9B-8602-903FCF3EA60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3617DF43-70ED-4914-909E-39AD1D3AA282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F15F4136-60CA-4A9B-8602-903FCF3EA60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3617DF43-70ED-4914-909E-39AD1D3AA282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F15F4136-60CA-4A9B-8602-903FCF3EA60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Текст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Дата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3617DF43-70ED-4914-909E-39AD1D3AA282}" type="datetimeFigureOut">
              <a:rPr lang="ru-RU"/>
              <a:t/>
            </a:fld>
            <a:endParaRPr lang="ru-RU"/>
          </a:p>
        </p:txBody>
      </p:sp>
      <p:sp>
        <p:nvSpPr>
          <p:cNvPr id="10" name="Нижний колонтитул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F15F4136-60CA-4A9B-8602-903FCF3EA60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Дата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3617DF43-70ED-4914-909E-39AD1D3AA282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F15F4136-60CA-4A9B-8602-903FCF3EA60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3617DF43-70ED-4914-909E-39AD1D3AA282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F15F4136-60CA-4A9B-8602-903FCF3EA60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3617DF43-70ED-4914-909E-39AD1D3AA282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F15F4136-60CA-4A9B-8602-903FCF3EA60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Рисунок 2" hidden="0"/>
          <p:cNvSpPr>
            <a:spLocks noGrp="1"/>
          </p:cNvSpPr>
          <p:nvPr isPhoto="0" userDrawn="0">
            <p:ph type="pic"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3617DF43-70ED-4914-909E-39AD1D3AA282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F15F4136-60CA-4A9B-8602-903FCF3EA60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617DF43-70ED-4914-909E-39AD1D3AA282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5F4136-60CA-4A9B-8602-903FCF3EA60C}" type="slidenum">
              <a:rPr lang="ru-RU"/>
              <a:t/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35.png"/><Relationship Id="rId6" Type="http://schemas.openxmlformats.org/officeDocument/2006/relationships/image" Target="../media/image6.png"/><Relationship Id="rId7" Type="http://schemas.openxmlformats.org/officeDocument/2006/relationships/image" Target="../media/image19.png"/><Relationship Id="rId8" Type="http://schemas.openxmlformats.org/officeDocument/2006/relationships/image" Target="../media/image52.jpg"/><Relationship Id="rId9" Type="http://schemas.openxmlformats.org/officeDocument/2006/relationships/image" Target="../media/image53.jpg"/><Relationship Id="rId10" Type="http://schemas.openxmlformats.org/officeDocument/2006/relationships/image" Target="../media/image30.png"/><Relationship Id="rId11" Type="http://schemas.openxmlformats.org/officeDocument/2006/relationships/image" Target="../media/image48.png"/><Relationship Id="rId12" Type="http://schemas.openxmlformats.org/officeDocument/2006/relationships/image" Target="../media/image14.png"/><Relationship Id="rId13" Type="http://schemas.openxmlformats.org/officeDocument/2006/relationships/image" Target="../media/image49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54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30.png"/><Relationship Id="rId6" Type="http://schemas.openxmlformats.org/officeDocument/2006/relationships/image" Target="../media/image19.png"/><Relationship Id="rId7" Type="http://schemas.openxmlformats.org/officeDocument/2006/relationships/image" Target="../media/image35.png"/><Relationship Id="rId8" Type="http://schemas.openxmlformats.org/officeDocument/2006/relationships/image" Target="../media/image55.png"/><Relationship Id="rId9" Type="http://schemas.openxmlformats.org/officeDocument/2006/relationships/image" Target="../media/image14.png"/><Relationship Id="rId10" Type="http://schemas.openxmlformats.org/officeDocument/2006/relationships/image" Target="../media/image17.png"/><Relationship Id="rId11" Type="http://schemas.openxmlformats.org/officeDocument/2006/relationships/image" Target="../media/image15.png"/><Relationship Id="rId12" Type="http://schemas.openxmlformats.org/officeDocument/2006/relationships/image" Target="../media/image34.png"/><Relationship Id="rId13" Type="http://schemas.openxmlformats.org/officeDocument/2006/relationships/image" Target="../media/image56.png"/><Relationship Id="rId14" Type="http://schemas.openxmlformats.org/officeDocument/2006/relationships/image" Target="../media/image6.png"/><Relationship Id="rId15" Type="http://schemas.openxmlformats.org/officeDocument/2006/relationships/image" Target="../media/image57.jpg"/><Relationship Id="rId16" Type="http://schemas.openxmlformats.org/officeDocument/2006/relationships/image" Target="../media/image58.jpg"/><Relationship Id="rId17" Type="http://schemas.openxmlformats.org/officeDocument/2006/relationships/image" Target="../media/image59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35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60.png"/><Relationship Id="rId7" Type="http://schemas.openxmlformats.org/officeDocument/2006/relationships/image" Target="../media/image14.png"/><Relationship Id="rId8" Type="http://schemas.openxmlformats.org/officeDocument/2006/relationships/image" Target="../media/image18.png"/><Relationship Id="rId9" Type="http://schemas.openxmlformats.org/officeDocument/2006/relationships/image" Target="../media/image61.png"/><Relationship Id="rId10" Type="http://schemas.openxmlformats.org/officeDocument/2006/relationships/image" Target="../media/image17.png"/><Relationship Id="rId11" Type="http://schemas.openxmlformats.org/officeDocument/2006/relationships/image" Target="../media/image30.png"/><Relationship Id="rId12" Type="http://schemas.openxmlformats.org/officeDocument/2006/relationships/image" Target="../media/image62.png"/><Relationship Id="rId13" Type="http://schemas.openxmlformats.org/officeDocument/2006/relationships/image" Target="../media/image6.png"/><Relationship Id="rId14" Type="http://schemas.openxmlformats.org/officeDocument/2006/relationships/image" Target="../media/image63.jpg"/><Relationship Id="rId15" Type="http://schemas.openxmlformats.org/officeDocument/2006/relationships/image" Target="../media/image64.jpg"/><Relationship Id="rId16" Type="http://schemas.openxmlformats.org/officeDocument/2006/relationships/image" Target="../media/image65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35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60.png"/><Relationship Id="rId7" Type="http://schemas.openxmlformats.org/officeDocument/2006/relationships/image" Target="../media/image14.png"/><Relationship Id="rId8" Type="http://schemas.openxmlformats.org/officeDocument/2006/relationships/image" Target="../media/image18.png"/><Relationship Id="rId9" Type="http://schemas.openxmlformats.org/officeDocument/2006/relationships/image" Target="../media/image61.png"/><Relationship Id="rId10" Type="http://schemas.openxmlformats.org/officeDocument/2006/relationships/image" Target="../media/image17.png"/><Relationship Id="rId11" Type="http://schemas.openxmlformats.org/officeDocument/2006/relationships/image" Target="../media/image30.png"/><Relationship Id="rId12" Type="http://schemas.openxmlformats.org/officeDocument/2006/relationships/image" Target="../media/image6.png"/><Relationship Id="rId13" Type="http://schemas.openxmlformats.org/officeDocument/2006/relationships/image" Target="../media/image66.png"/><Relationship Id="rId14" Type="http://schemas.openxmlformats.org/officeDocument/2006/relationships/image" Target="../media/image67.png"/><Relationship Id="rId15" Type="http://schemas.openxmlformats.org/officeDocument/2006/relationships/image" Target="../media/image68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Relationship Id="rId3" Type="http://schemas.openxmlformats.org/officeDocument/2006/relationships/image" Target="../media/image9.png"/><Relationship Id="rId4" Type="http://schemas.openxmlformats.org/officeDocument/2006/relationships/image" Target="../media/image70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35.png"/><Relationship Id="rId5" Type="http://schemas.openxmlformats.org/officeDocument/2006/relationships/image" Target="../media/image12.png"/><Relationship Id="rId6" Type="http://schemas.openxmlformats.org/officeDocument/2006/relationships/image" Target="../media/image30.png"/><Relationship Id="rId7" Type="http://schemas.openxmlformats.org/officeDocument/2006/relationships/image" Target="../media/image6.png"/><Relationship Id="rId8" Type="http://schemas.openxmlformats.org/officeDocument/2006/relationships/image" Target="../media/image71.jpg"/><Relationship Id="rId9" Type="http://schemas.openxmlformats.org/officeDocument/2006/relationships/image" Target="../media/image72.jpg"/><Relationship Id="rId10" Type="http://schemas.openxmlformats.org/officeDocument/2006/relationships/image" Target="../media/image73.jpg"/><Relationship Id="rId11" Type="http://schemas.openxmlformats.org/officeDocument/2006/relationships/image" Target="../media/image48.png"/><Relationship Id="rId12" Type="http://schemas.openxmlformats.org/officeDocument/2006/relationships/image" Target="../media/image14.png"/><Relationship Id="rId13" Type="http://schemas.openxmlformats.org/officeDocument/2006/relationships/image" Target="../media/image49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Relationship Id="rId3" Type="http://schemas.openxmlformats.org/officeDocument/2006/relationships/image" Target="../media/image9.png"/><Relationship Id="rId4" Type="http://schemas.openxmlformats.org/officeDocument/2006/relationships/image" Target="../media/image75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30.png"/><Relationship Id="rId6" Type="http://schemas.openxmlformats.org/officeDocument/2006/relationships/image" Target="../media/image76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77.png"/><Relationship Id="rId10" Type="http://schemas.openxmlformats.org/officeDocument/2006/relationships/image" Target="../media/image78.png"/><Relationship Id="rId11" Type="http://schemas.openxmlformats.org/officeDocument/2006/relationships/image" Target="../media/image34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35.png"/><Relationship Id="rId16" Type="http://schemas.openxmlformats.org/officeDocument/2006/relationships/image" Target="../media/image79.png"/><Relationship Id="rId17" Type="http://schemas.openxmlformats.org/officeDocument/2006/relationships/image" Target="../media/image80.png"/><Relationship Id="rId18" Type="http://schemas.openxmlformats.org/officeDocument/2006/relationships/image" Target="../media/image81.png"/><Relationship Id="rId19" Type="http://schemas.openxmlformats.org/officeDocument/2006/relationships/image" Target="../media/image82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Relationship Id="rId3" Type="http://schemas.openxmlformats.org/officeDocument/2006/relationships/image" Target="../media/image9.png"/><Relationship Id="rId4" Type="http://schemas.openxmlformats.org/officeDocument/2006/relationships/image" Target="../media/image84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30.png"/><Relationship Id="rId6" Type="http://schemas.openxmlformats.org/officeDocument/2006/relationships/image" Target="../media/image85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86.png"/><Relationship Id="rId10" Type="http://schemas.openxmlformats.org/officeDocument/2006/relationships/image" Target="../media/image87.png"/><Relationship Id="rId11" Type="http://schemas.openxmlformats.org/officeDocument/2006/relationships/image" Target="../media/image34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35.png"/><Relationship Id="rId16" Type="http://schemas.openxmlformats.org/officeDocument/2006/relationships/image" Target="../media/image88.png"/><Relationship Id="rId17" Type="http://schemas.openxmlformats.org/officeDocument/2006/relationships/image" Target="../media/image89.jpg"/><Relationship Id="rId18" Type="http://schemas.openxmlformats.org/officeDocument/2006/relationships/image" Target="../media/image90.png"/><Relationship Id="rId19" Type="http://schemas.openxmlformats.org/officeDocument/2006/relationships/image" Target="../media/image91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Relationship Id="rId3" Type="http://schemas.openxmlformats.org/officeDocument/2006/relationships/image" Target="../media/image9.png"/><Relationship Id="rId4" Type="http://schemas.openxmlformats.org/officeDocument/2006/relationships/image" Target="../media/image93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48.png"/><Relationship Id="rId6" Type="http://schemas.openxmlformats.org/officeDocument/2006/relationships/image" Target="../media/image14.png"/><Relationship Id="rId7" Type="http://schemas.openxmlformats.org/officeDocument/2006/relationships/image" Target="../media/image49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94.jpg"/><Relationship Id="rId12" Type="http://schemas.openxmlformats.org/officeDocument/2006/relationships/image" Target="../media/image95.jpg"/><Relationship Id="rId13" Type="http://schemas.openxmlformats.org/officeDocument/2006/relationships/image" Target="../media/image96.png"/><Relationship Id="rId14" Type="http://schemas.openxmlformats.org/officeDocument/2006/relationships/image" Target="../media/image93.png"/><Relationship Id="rId15" Type="http://schemas.openxmlformats.org/officeDocument/2006/relationships/image" Target="../media/image97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g"/><Relationship Id="rId3" Type="http://schemas.openxmlformats.org/officeDocument/2006/relationships/image" Target="../media/image9.png"/><Relationship Id="rId4" Type="http://schemas.openxmlformats.org/officeDocument/2006/relationships/image" Target="../media/image99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30.png"/><Relationship Id="rId6" Type="http://schemas.openxmlformats.org/officeDocument/2006/relationships/image" Target="../media/image42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image" Target="../media/image34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35.png"/><Relationship Id="rId16" Type="http://schemas.openxmlformats.org/officeDocument/2006/relationships/image" Target="../media/image100.png"/><Relationship Id="rId17" Type="http://schemas.openxmlformats.org/officeDocument/2006/relationships/image" Target="../media/image101.png"/><Relationship Id="rId18" Type="http://schemas.openxmlformats.org/officeDocument/2006/relationships/image" Target="../media/image102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9.png"/><Relationship Id="rId4" Type="http://schemas.openxmlformats.org/officeDocument/2006/relationships/image" Target="../media/image104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30.png"/><Relationship Id="rId6" Type="http://schemas.openxmlformats.org/officeDocument/2006/relationships/image" Target="../media/image105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06.png"/><Relationship Id="rId10" Type="http://schemas.openxmlformats.org/officeDocument/2006/relationships/image" Target="../media/image107.png"/><Relationship Id="rId11" Type="http://schemas.openxmlformats.org/officeDocument/2006/relationships/image" Target="../media/image34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35.png"/><Relationship Id="rId16" Type="http://schemas.openxmlformats.org/officeDocument/2006/relationships/image" Target="../media/image108.png"/><Relationship Id="rId17" Type="http://schemas.openxmlformats.org/officeDocument/2006/relationships/image" Target="../media/image109.png"/><Relationship Id="rId18" Type="http://schemas.openxmlformats.org/officeDocument/2006/relationships/image" Target="../media/image110.png"/><Relationship Id="rId19" Type="http://schemas.openxmlformats.org/officeDocument/2006/relationships/image" Target="../media/image111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g"/><Relationship Id="rId3" Type="http://schemas.openxmlformats.org/officeDocument/2006/relationships/image" Target="../media/image9.png"/><Relationship Id="rId4" Type="http://schemas.openxmlformats.org/officeDocument/2006/relationships/image" Target="../media/image113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30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8" Type="http://schemas.openxmlformats.org/officeDocument/2006/relationships/image" Target="../media/image116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17.png"/><Relationship Id="rId12" Type="http://schemas.openxmlformats.org/officeDocument/2006/relationships/image" Target="../media/image118.png"/><Relationship Id="rId13" Type="http://schemas.openxmlformats.org/officeDocument/2006/relationships/image" Target="../media/image34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19.png"/><Relationship Id="rId17" Type="http://schemas.openxmlformats.org/officeDocument/2006/relationships/image" Target="../media/image120.png"/><Relationship Id="rId18" Type="http://schemas.openxmlformats.org/officeDocument/2006/relationships/image" Target="../media/image19.png"/><Relationship Id="rId19" Type="http://schemas.openxmlformats.org/officeDocument/2006/relationships/image" Target="../media/image35.png"/><Relationship Id="rId20" Type="http://schemas.openxmlformats.org/officeDocument/2006/relationships/image" Target="../media/image6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35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30.png"/><Relationship Id="rId7" Type="http://schemas.openxmlformats.org/officeDocument/2006/relationships/image" Target="../media/image60.png"/><Relationship Id="rId8" Type="http://schemas.openxmlformats.org/officeDocument/2006/relationships/image" Target="../media/image14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121.jpg"/><Relationship Id="rId12" Type="http://schemas.openxmlformats.org/officeDocument/2006/relationships/image" Target="../media/image122.jpg"/><Relationship Id="rId13" Type="http://schemas.openxmlformats.org/officeDocument/2006/relationships/image" Target="../media/image123.jpg"/><Relationship Id="rId14" Type="http://schemas.openxmlformats.org/officeDocument/2006/relationships/image" Target="../media/image124.jpg"/><Relationship Id="rId15" Type="http://schemas.openxmlformats.org/officeDocument/2006/relationships/image" Target="../media/image125.jp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g"/><Relationship Id="rId3" Type="http://schemas.openxmlformats.org/officeDocument/2006/relationships/image" Target="../media/image9.png"/><Relationship Id="rId4" Type="http://schemas.openxmlformats.org/officeDocument/2006/relationships/image" Target="../media/image127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6.png"/><Relationship Id="rId14" Type="http://schemas.openxmlformats.org/officeDocument/2006/relationships/image" Target="../media/image21.jpg"/><Relationship Id="rId15" Type="http://schemas.openxmlformats.org/officeDocument/2006/relationships/image" Target="../media/image22.jpg"/><Relationship Id="rId16" Type="http://schemas.openxmlformats.org/officeDocument/2006/relationships/image" Target="../media/image23.jpg"/><Relationship Id="rId17" Type="http://schemas.openxmlformats.org/officeDocument/2006/relationships/image" Target="../media/image24.png"/><Relationship Id="rId18" Type="http://schemas.openxmlformats.org/officeDocument/2006/relationships/image" Target="../media/image25.png"/><Relationship Id="rId19" Type="http://schemas.openxmlformats.org/officeDocument/2006/relationships/image" Target="../media/image26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35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128.jpg"/><Relationship Id="rId9" Type="http://schemas.openxmlformats.org/officeDocument/2006/relationships/image" Target="../media/image129.jpg"/><Relationship Id="rId10" Type="http://schemas.openxmlformats.org/officeDocument/2006/relationships/image" Target="../media/image130.jp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g"/><Relationship Id="rId3" Type="http://schemas.openxmlformats.org/officeDocument/2006/relationships/image" Target="../media/image9.png"/><Relationship Id="rId4" Type="http://schemas.openxmlformats.org/officeDocument/2006/relationships/image" Target="../media/image132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14.png"/><Relationship Id="rId7" Type="http://schemas.openxmlformats.org/officeDocument/2006/relationships/image" Target="../media/image34.png"/><Relationship Id="rId8" Type="http://schemas.openxmlformats.org/officeDocument/2006/relationships/image" Target="../media/image60.png"/><Relationship Id="rId9" Type="http://schemas.openxmlformats.org/officeDocument/2006/relationships/image" Target="../media/image18.png"/><Relationship Id="rId10" Type="http://schemas.openxmlformats.org/officeDocument/2006/relationships/image" Target="../media/image61.png"/><Relationship Id="rId11" Type="http://schemas.openxmlformats.org/officeDocument/2006/relationships/image" Target="../media/image17.png"/><Relationship Id="rId12" Type="http://schemas.openxmlformats.org/officeDocument/2006/relationships/image" Target="../media/image19.png"/><Relationship Id="rId13" Type="http://schemas.openxmlformats.org/officeDocument/2006/relationships/image" Target="../media/image133.png"/><Relationship Id="rId14" Type="http://schemas.openxmlformats.org/officeDocument/2006/relationships/image" Target="../media/image134.png"/><Relationship Id="rId15" Type="http://schemas.openxmlformats.org/officeDocument/2006/relationships/image" Target="../media/image135.jpg"/><Relationship Id="rId16" Type="http://schemas.openxmlformats.org/officeDocument/2006/relationships/image" Target="../media/image30.png"/><Relationship Id="rId17" Type="http://schemas.openxmlformats.org/officeDocument/2006/relationships/image" Target="../media/image136.jpg"/><Relationship Id="rId18" Type="http://schemas.openxmlformats.org/officeDocument/2006/relationships/image" Target="../media/image137.jp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35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9.png"/><Relationship Id="rId7" Type="http://schemas.openxmlformats.org/officeDocument/2006/relationships/image" Target="../media/image30.png"/><Relationship Id="rId8" Type="http://schemas.openxmlformats.org/officeDocument/2006/relationships/image" Target="../media/image138.jpg"/><Relationship Id="rId9" Type="http://schemas.openxmlformats.org/officeDocument/2006/relationships/image" Target="../media/image139.jpg"/><Relationship Id="rId10" Type="http://schemas.openxmlformats.org/officeDocument/2006/relationships/image" Target="../media/image140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9.png"/><Relationship Id="rId4" Type="http://schemas.openxmlformats.org/officeDocument/2006/relationships/image" Target="../media/image29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7" Type="http://schemas.openxmlformats.org/officeDocument/2006/relationships/image" Target="../media/image37.png"/><Relationship Id="rId18" Type="http://schemas.openxmlformats.org/officeDocument/2006/relationships/image" Target="../media/image38.png"/><Relationship Id="rId19" Type="http://schemas.openxmlformats.org/officeDocument/2006/relationships/image" Target="../media/image39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image" Target="../media/image9.png"/><Relationship Id="rId4" Type="http://schemas.openxmlformats.org/officeDocument/2006/relationships/image" Target="../media/image41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30.png"/><Relationship Id="rId6" Type="http://schemas.openxmlformats.org/officeDocument/2006/relationships/image" Target="../media/image42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image" Target="../media/image34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35.png"/><Relationship Id="rId15" Type="http://schemas.openxmlformats.org/officeDocument/2006/relationships/image" Target="../media/image19.png"/><Relationship Id="rId16" Type="http://schemas.openxmlformats.org/officeDocument/2006/relationships/image" Target="../media/image45.jpg"/><Relationship Id="rId17" Type="http://schemas.openxmlformats.org/officeDocument/2006/relationships/image" Target="../media/image46.jpg"/><Relationship Id="rId18" Type="http://schemas.openxmlformats.org/officeDocument/2006/relationships/image" Target="../media/image47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Relationship Id="rId4" Type="http://schemas.openxmlformats.org/officeDocument/2006/relationships/image" Target="../media/image48.png"/><Relationship Id="rId5" Type="http://schemas.openxmlformats.org/officeDocument/2006/relationships/image" Target="../media/image14.png"/><Relationship Id="rId6" Type="http://schemas.openxmlformats.org/officeDocument/2006/relationships/image" Target="../media/image49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0.png"/><Relationship Id="rId10" Type="http://schemas.openxmlformats.org/officeDocument/2006/relationships/image" Target="../media/image35.png"/><Relationship Id="rId11" Type="http://schemas.openxmlformats.org/officeDocument/2006/relationships/image" Target="../media/image6.png"/><Relationship Id="rId12" Type="http://schemas.openxmlformats.org/officeDocument/2006/relationships/image" Target="../media/image50.jpg"/><Relationship Id="rId13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5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24784" y="2881319"/>
            <a:ext cx="2883571" cy="1095361"/>
          </a:xfrm>
          <a:prstGeom prst="rect">
            <a:avLst/>
          </a:prstGeom>
        </p:spPr>
      </p:pic>
      <p:pic>
        <p:nvPicPr>
          <p:cNvPr id="5" name="Picture 2" descr="https://sun1-54.userapi.com/impf/c830509/v830509540/19fc2a/KIYQkrrjHDo.jpg?size=1500x1001&amp;quality=96&amp;sign=4edb9894ab2e61c26f3ee3e6a953f5a4&amp;type=album" hidden="0"/>
          <p:cNvPicPr>
            <a:picLocks noChangeAspect="1" noChangeArrowheads="1"/>
          </p:cNvPicPr>
          <p:nvPr isPhoto="0" userDrawn="0"/>
        </p:nvPicPr>
        <p:blipFill>
          <a:blip r:embed="rId3"/>
          <a:srcRect l="0" t="0" r="15338" b="0"/>
          <a:stretch/>
        </p:blipFill>
        <p:spPr bwMode="auto">
          <a:xfrm>
            <a:off x="3596420" y="0"/>
            <a:ext cx="8700355" cy="6858000"/>
          </a:xfrm>
          <a:prstGeom prst="rect">
            <a:avLst/>
          </a:prstGeom>
          <a:noFill/>
        </p:spPr>
      </p:pic>
      <p:pic>
        <p:nvPicPr>
          <p:cNvPr id="6" name="Рисунок 4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0" y="0"/>
            <a:ext cx="9699606" cy="6858000"/>
          </a:xfrm>
          <a:prstGeom prst="rect">
            <a:avLst/>
          </a:prstGeom>
        </p:spPr>
      </p:pic>
      <p:pic>
        <p:nvPicPr>
          <p:cNvPr id="7" name="Рисунок 6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-1" y="0"/>
            <a:ext cx="9699607" cy="6858000"/>
          </a:xfrm>
          <a:prstGeom prst="rect">
            <a:avLst/>
          </a:prstGeom>
        </p:spPr>
      </p:pic>
      <p:sp>
        <p:nvSpPr>
          <p:cNvPr id="8" name="TextBox 8" hidden="0"/>
          <p:cNvSpPr>
            <a:spLocks noAdjustHandles="0" noChangeArrowheads="0"/>
          </p:cNvSpPr>
          <p:nvPr isPhoto="0" userDrawn="0"/>
        </p:nvSpPr>
        <p:spPr bwMode="auto">
          <a:xfrm>
            <a:off x="999250" y="3038596"/>
            <a:ext cx="2959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800">
                <a:solidFill>
                  <a:schemeClr val="bg1"/>
                </a:solidFill>
                <a:latin typeface="Muller Bold"/>
              </a:rPr>
              <a:t>Будь</a:t>
            </a:r>
            <a:endParaRPr/>
          </a:p>
          <a:p>
            <a:pPr>
              <a:defRPr/>
            </a:pPr>
            <a:r>
              <a:rPr lang="ru-RU" sz="3200">
                <a:solidFill>
                  <a:schemeClr val="bg1"/>
                </a:solidFill>
                <a:latin typeface="Muller Regular"/>
              </a:rPr>
              <a:t>в движении</a:t>
            </a:r>
            <a:endParaRPr/>
          </a:p>
        </p:txBody>
      </p:sp>
      <p:pic>
        <p:nvPicPr>
          <p:cNvPr id="9" name="Picture 26" descr="http://qrcoder.ru/code/?https%3A%2F%2Fxn--d1axz.xn--p1ai%2F&amp;10&amp;0" hidden="0"/>
          <p:cNvPicPr>
            <a:picLocks noChangeAspect="1" noChangeArrowheads="1"/>
          </p:cNvPicPr>
          <p:nvPr isPhoto="0" userDrawn="0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/>
        </p:blipFill>
        <p:spPr bwMode="auto">
          <a:xfrm>
            <a:off x="964522" y="4378788"/>
            <a:ext cx="1246079" cy="1246079"/>
          </a:xfrm>
          <a:prstGeom prst="rect">
            <a:avLst/>
          </a:prstGeom>
          <a:noFill/>
        </p:spPr>
      </p:pic>
      <p:sp>
        <p:nvSpPr>
          <p:cNvPr id="10" name="Овал 1" hidden="0"/>
          <p:cNvSpPr/>
          <p:nvPr isPhoto="0" userDrawn="0"/>
        </p:nvSpPr>
        <p:spPr bwMode="auto">
          <a:xfrm>
            <a:off x="3596419" y="3870258"/>
            <a:ext cx="2263140" cy="22631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Рисунок 10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3596419" y="4010186"/>
            <a:ext cx="2420188" cy="1983284"/>
          </a:xfrm>
          <a:prstGeom prst="rect">
            <a:avLst/>
          </a:prstGeom>
        </p:spPr>
      </p:pic>
      <p:pic>
        <p:nvPicPr>
          <p:cNvPr id="12" name="Рисунок 7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>
            <a:off x="3884973" y="4681597"/>
            <a:ext cx="1686031" cy="640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41" hidden="0"/>
          <p:cNvPicPr>
            <a:picLocks noChangeAspect="1"/>
          </p:cNvPicPr>
          <p:nvPr isPhoto="0" userDrawn="0"/>
        </p:nvPicPr>
        <p:blipFill>
          <a:blip r:embed="rId2"/>
          <a:srcRect l="14972" t="0" r="-45" b="15504"/>
          <a:stretch/>
        </p:blipFill>
        <p:spPr bwMode="auto">
          <a:xfrm>
            <a:off x="-909" y="4883447"/>
            <a:ext cx="7430407" cy="1974553"/>
          </a:xfrm>
          <a:prstGeom prst="rect">
            <a:avLst/>
          </a:prstGeom>
        </p:spPr>
      </p:pic>
      <p:pic>
        <p:nvPicPr>
          <p:cNvPr id="5" name="Рисунок 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514931" y="4081720"/>
            <a:ext cx="2499153" cy="2648493"/>
          </a:xfrm>
          <a:prstGeom prst="rect">
            <a:avLst/>
          </a:prstGeom>
        </p:spPr>
      </p:pic>
      <p:sp>
        <p:nvSpPr>
          <p:cNvPr id="6" name="TextBox 60" hidden="0"/>
          <p:cNvSpPr>
            <a:spLocks noAdjustHandles="0" noChangeArrowheads="0"/>
          </p:cNvSpPr>
          <p:nvPr isPhoto="0" userDrawn="0"/>
        </p:nvSpPr>
        <p:spPr bwMode="auto">
          <a:xfrm>
            <a:off x="313582" y="467595"/>
            <a:ext cx="4063881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Всероссийский проект «</a:t>
            </a:r>
            <a:r>
              <a:rPr lang="ru-RU" sz="2800" b="1">
                <a:solidFill>
                  <a:schemeClr val="tx1">
                    <a:lumMod val="75000"/>
                    <a:lumOff val="25000"/>
                  </a:schemeClr>
                </a:solidFill>
              </a:rPr>
              <a:t>Школьная классика»</a:t>
            </a:r>
            <a:endParaRPr lang="ru-RU" sz="28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ru-RU" sz="1050">
              <a:solidFill>
                <a:schemeClr val="tx1">
                  <a:lumMod val="75000"/>
                  <a:lumOff val="25000"/>
                </a:schemeClr>
              </a:solidFill>
              <a:latin typeface="Muller Regular"/>
            </a:endParaRPr>
          </a:p>
        </p:txBody>
      </p:sp>
      <p:grpSp>
        <p:nvGrpSpPr>
          <p:cNvPr id="7" name="Группа 2" hidden="0"/>
          <p:cNvGrpSpPr/>
          <p:nvPr isPhoto="0" userDrawn="0"/>
        </p:nvGrpSpPr>
        <p:grpSpPr bwMode="auto">
          <a:xfrm>
            <a:off x="6878456" y="0"/>
            <a:ext cx="5313545" cy="2172496"/>
            <a:chOff x="10439911" y="0"/>
            <a:chExt cx="1752089" cy="716359"/>
          </a:xfrm>
        </p:grpSpPr>
        <p:pic>
          <p:nvPicPr>
            <p:cNvPr id="8" name="Рисунок 104" hidden="0"/>
            <p:cNvPicPr>
              <a:picLocks noChangeAspect="1"/>
            </p:cNvPicPr>
            <p:nvPr isPhoto="0" userDrawn="0"/>
          </p:nvPicPr>
          <p:blipFill>
            <a:blip r:embed="rId4"/>
            <a:stretch/>
          </p:blipFill>
          <p:spPr bwMode="auto">
            <a:xfrm>
              <a:off x="10439911" y="0"/>
              <a:ext cx="1752089" cy="670287"/>
            </a:xfrm>
            <a:prstGeom prst="rect">
              <a:avLst/>
            </a:prstGeom>
          </p:spPr>
        </p:pic>
        <p:grpSp>
          <p:nvGrpSpPr>
            <p:cNvPr id="9" name="Группа 9" hidden="0"/>
            <p:cNvGrpSpPr/>
            <p:nvPr isPhoto="0" userDrawn="0"/>
          </p:nvGrpSpPr>
          <p:grpSpPr bwMode="auto">
            <a:xfrm>
              <a:off x="11674525" y="338691"/>
              <a:ext cx="369837" cy="377668"/>
              <a:chOff x="10611185" y="1107443"/>
              <a:chExt cx="1033861" cy="1055751"/>
            </a:xfrm>
          </p:grpSpPr>
          <p:sp>
            <p:nvSpPr>
              <p:cNvPr id="10" name="Овал 105" hidden="0"/>
              <p:cNvSpPr/>
              <p:nvPr isPhoto="0" userDrawn="0"/>
            </p:nvSpPr>
            <p:spPr bwMode="auto">
              <a:xfrm>
                <a:off x="10611185" y="1107443"/>
                <a:ext cx="1033861" cy="1055751"/>
              </a:xfrm>
              <a:prstGeom prst="ellipse">
                <a:avLst/>
              </a:prstGeom>
              <a:gradFill>
                <a:gsLst>
                  <a:gs pos="0">
                    <a:srgbClr val="729ABB"/>
                  </a:gs>
                  <a:gs pos="50000">
                    <a:srgbClr val="C26079"/>
                  </a:gs>
                  <a:gs pos="100000">
                    <a:srgbClr val="FD5423"/>
                  </a:gs>
                </a:gsLst>
              </a:gra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pic>
            <p:nvPicPr>
              <p:cNvPr id="11" name="Рисунок 106" hidden="0"/>
              <p:cNvPicPr>
                <a:picLocks noChangeAspect="1"/>
              </p:cNvPicPr>
              <p:nvPr isPhoto="0" userDrawn="0"/>
            </p:nvPicPr>
            <p:blipFill>
              <a:blip r:embed="rId5"/>
              <a:stretch/>
            </p:blipFill>
            <p:spPr bwMode="auto">
              <a:xfrm>
                <a:off x="10690568" y="1460792"/>
                <a:ext cx="875093" cy="332415"/>
              </a:xfrm>
              <a:prstGeom prst="rect">
                <a:avLst/>
              </a:prstGeom>
            </p:spPr>
          </p:pic>
        </p:grpSp>
      </p:grpSp>
      <p:sp>
        <p:nvSpPr>
          <p:cNvPr id="12" name="TextBox 148" hidden="0"/>
          <p:cNvSpPr>
            <a:spLocks noAdjustHandles="0" noChangeArrowheads="0"/>
          </p:cNvSpPr>
          <p:nvPr isPhoto="0" userDrawn="0"/>
        </p:nvSpPr>
        <p:spPr bwMode="auto">
          <a:xfrm>
            <a:off x="317381" y="1624310"/>
            <a:ext cx="519612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rgbClr val="6D49A0"/>
                </a:solidFill>
                <a:latin typeface="Muller Bold"/>
              </a:rPr>
              <a:t>Всероссийский проект «Школьная классика»</a:t>
            </a:r>
            <a:r>
              <a:rPr lang="ru-RU" sz="1100">
                <a:latin typeface="Muller Regular"/>
              </a:rPr>
              <a:t>- </a:t>
            </a: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универсальная площадка для выражения творческого потенциала участников, создания условий</a:t>
            </a:r>
            <a:endParaRPr/>
          </a:p>
          <a:p>
            <a:pPr>
              <a:defRPr/>
            </a:pP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и возможностей для методического обеспечения общеразвивающих</a:t>
            </a:r>
            <a:endParaRPr/>
          </a:p>
          <a:p>
            <a:pPr>
              <a:defRPr/>
            </a:pP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и предпрофессиональных программ в сфере театрального искусства,</a:t>
            </a:r>
            <a:endParaRPr/>
          </a:p>
          <a:p>
            <a:pPr>
              <a:defRPr/>
            </a:pP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а также для познания и поддержания культурных особенностей нашей страны, сохранившихся от предков</a:t>
            </a:r>
            <a:endParaRPr/>
          </a:p>
          <a:p>
            <a:pPr>
              <a:defRPr/>
            </a:pPr>
            <a:endParaRPr lang="ru-RU" sz="1100">
              <a:latin typeface="Muller Regular"/>
            </a:endParaRPr>
          </a:p>
        </p:txBody>
      </p:sp>
      <p:sp>
        <p:nvSpPr>
          <p:cNvPr id="13" name="Прямоугольник 72" hidden="0"/>
          <p:cNvSpPr/>
          <p:nvPr isPhoto="0" userDrawn="0"/>
        </p:nvSpPr>
        <p:spPr bwMode="auto">
          <a:xfrm>
            <a:off x="7012322" y="3137975"/>
            <a:ext cx="4631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>
                <a:latin typeface="Muller Regular"/>
              </a:rPr>
              <a:t>Создавать и совершенствовать театральные объединения у себя в школе;</a:t>
            </a:r>
            <a:endParaRPr/>
          </a:p>
        </p:txBody>
      </p:sp>
      <p:sp>
        <p:nvSpPr>
          <p:cNvPr id="14" name="TextBox 73" hidden="0"/>
          <p:cNvSpPr>
            <a:spLocks noAdjustHandles="0" noChangeArrowheads="0"/>
          </p:cNvSpPr>
          <p:nvPr isPhoto="0" userDrawn="0"/>
        </p:nvSpPr>
        <p:spPr bwMode="auto">
          <a:xfrm>
            <a:off x="6675166" y="2664767"/>
            <a:ext cx="3904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solidFill>
                  <a:schemeClr val="tx1">
                    <a:lumMod val="85000"/>
                    <a:lumOff val="15000"/>
                  </a:schemeClr>
                </a:solidFill>
                <a:latin typeface="Muller Medium"/>
              </a:rPr>
              <a:t>Участники получат возможность:</a:t>
            </a:r>
            <a:endParaRPr/>
          </a:p>
        </p:txBody>
      </p:sp>
      <p:sp>
        <p:nvSpPr>
          <p:cNvPr id="15" name="Прямоугольник 74" hidden="0"/>
          <p:cNvSpPr/>
          <p:nvPr isPhoto="0" userDrawn="0"/>
        </p:nvSpPr>
        <p:spPr bwMode="auto">
          <a:xfrm>
            <a:off x="7012322" y="3740687"/>
            <a:ext cx="37147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>
                <a:latin typeface="Muller Regular"/>
              </a:rPr>
              <a:t>Взаимодействовать с экспертами сферы культуры и творчества;</a:t>
            </a:r>
            <a:endParaRPr/>
          </a:p>
        </p:txBody>
      </p:sp>
      <p:sp>
        <p:nvSpPr>
          <p:cNvPr id="16" name="Прямоугольник 75" hidden="0"/>
          <p:cNvSpPr/>
          <p:nvPr isPhoto="0" userDrawn="0"/>
        </p:nvSpPr>
        <p:spPr bwMode="auto">
          <a:xfrm>
            <a:off x="7012322" y="4280734"/>
            <a:ext cx="37147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>
                <a:latin typeface="Muller Regular"/>
              </a:rPr>
              <a:t>Принимать участие в очных федеральных мероприятиях</a:t>
            </a:r>
            <a:endParaRPr/>
          </a:p>
        </p:txBody>
      </p:sp>
      <p:pic>
        <p:nvPicPr>
          <p:cNvPr id="17" name="Рисунок 76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V="1">
            <a:off x="6765774" y="3239748"/>
            <a:ext cx="85278" cy="69883"/>
          </a:xfrm>
          <a:prstGeom prst="rect">
            <a:avLst/>
          </a:prstGeom>
        </p:spPr>
      </p:pic>
      <p:pic>
        <p:nvPicPr>
          <p:cNvPr id="18" name="Рисунок 77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V="1">
            <a:off x="6765774" y="3839816"/>
            <a:ext cx="85278" cy="69883"/>
          </a:xfrm>
          <a:prstGeom prst="rect">
            <a:avLst/>
          </a:prstGeom>
        </p:spPr>
      </p:pic>
      <p:pic>
        <p:nvPicPr>
          <p:cNvPr id="19" name="Рисунок 78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V="1">
            <a:off x="6765774" y="4401262"/>
            <a:ext cx="85278" cy="69883"/>
          </a:xfrm>
          <a:prstGeom prst="rect">
            <a:avLst/>
          </a:prstGeom>
        </p:spPr>
      </p:pic>
      <p:sp>
        <p:nvSpPr>
          <p:cNvPr id="20" name="Прямоугольник 10" hidden="0"/>
          <p:cNvSpPr/>
          <p:nvPr isPhoto="0" userDrawn="0"/>
        </p:nvSpPr>
        <p:spPr bwMode="auto">
          <a:xfrm>
            <a:off x="1370334" y="3341743"/>
            <a:ext cx="39525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>
                <a:latin typeface="Muller Regular"/>
              </a:rPr>
              <a:t>Педагоги общеобразовательных организаций; </a:t>
            </a:r>
            <a:endParaRPr/>
          </a:p>
        </p:txBody>
      </p:sp>
      <p:sp>
        <p:nvSpPr>
          <p:cNvPr id="21" name="TextBox 71" hidden="0"/>
          <p:cNvSpPr>
            <a:spLocks noAdjustHandles="0" noChangeArrowheads="0"/>
          </p:cNvSpPr>
          <p:nvPr isPhoto="0" userDrawn="0"/>
        </p:nvSpPr>
        <p:spPr bwMode="auto">
          <a:xfrm>
            <a:off x="899545" y="2918998"/>
            <a:ext cx="1764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>
                    <a:lumMod val="85000"/>
                    <a:lumOff val="15000"/>
                  </a:schemeClr>
                </a:solidFill>
                <a:latin typeface="Muller Medium"/>
              </a:rPr>
              <a:t>Участники:</a:t>
            </a:r>
            <a:endParaRPr/>
          </a:p>
        </p:txBody>
      </p:sp>
      <p:sp>
        <p:nvSpPr>
          <p:cNvPr id="22" name="Прямоугольник 82" hidden="0"/>
          <p:cNvSpPr/>
          <p:nvPr isPhoto="0" userDrawn="0"/>
        </p:nvSpPr>
        <p:spPr bwMode="auto">
          <a:xfrm>
            <a:off x="1376022" y="3912010"/>
            <a:ext cx="37147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>
                <a:latin typeface="Muller Regular"/>
              </a:rPr>
              <a:t>Школьники в возрасте от 12 лет</a:t>
            </a:r>
            <a:endParaRPr/>
          </a:p>
        </p:txBody>
      </p:sp>
      <p:pic>
        <p:nvPicPr>
          <p:cNvPr id="23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048712" y="3888468"/>
            <a:ext cx="321622" cy="321622"/>
          </a:xfrm>
          <a:prstGeom prst="rect">
            <a:avLst/>
          </a:prstGeom>
          <a:noFill/>
        </p:spPr>
      </p:pic>
      <p:pic>
        <p:nvPicPr>
          <p:cNvPr id="24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059204" y="3354831"/>
            <a:ext cx="321622" cy="321622"/>
          </a:xfrm>
          <a:prstGeom prst="rect">
            <a:avLst/>
          </a:prstGeom>
          <a:noFill/>
        </p:spPr>
      </p:pic>
      <p:pic>
        <p:nvPicPr>
          <p:cNvPr id="25" name="Picture 2" descr="https://sun1-57.userapi.com/impg/dVp4RIdT8-9FE_zp4Eyzfc3Q9f7QC5nxZRNSJg/TmBpFRvbBRE.jpg?size=2560x1707&amp;quality=96&amp;sign=8b055f0405d41c367b21cc21eb3d249b&amp;type=album" hidden="0"/>
          <p:cNvPicPr>
            <a:picLocks noChangeAspect="1" noChangeArrowheads="1"/>
          </p:cNvPicPr>
          <p:nvPr isPhoto="0" userDrawn="0"/>
        </p:nvPicPr>
        <p:blipFill>
          <a:blip r:embed="rId8"/>
          <a:srcRect l="16662" t="0" r="16662" b="0"/>
          <a:stretch/>
        </p:blipFill>
        <p:spPr bwMode="auto">
          <a:xfrm>
            <a:off x="277693" y="4453332"/>
            <a:ext cx="2199964" cy="2199964"/>
          </a:xfrm>
          <a:prstGeom prst="ellipse">
            <a:avLst/>
          </a:prstGeom>
          <a:noFill/>
        </p:spPr>
      </p:pic>
      <p:pic>
        <p:nvPicPr>
          <p:cNvPr id="26" name="Picture 4" descr="https://sun1-30.userapi.com/impg/sTLlKM7ZInOLsXqYzg8dyixbppHXTkYRjGoL1Q/5f_5iYgo1Ns.jpg?size=2560x1706&amp;quality=96&amp;sign=5de497967b8fd10795e789f4d13d7815&amp;type=album" hidden="0"/>
          <p:cNvPicPr>
            <a:picLocks noChangeAspect="1" noChangeArrowheads="1"/>
          </p:cNvPicPr>
          <p:nvPr isPhoto="0" userDrawn="0"/>
        </p:nvPicPr>
        <p:blipFill>
          <a:blip r:embed="rId9"/>
          <a:srcRect l="15884" t="0" r="17480" b="0"/>
          <a:stretch/>
        </p:blipFill>
        <p:spPr bwMode="auto">
          <a:xfrm>
            <a:off x="2020014" y="4567936"/>
            <a:ext cx="1633715" cy="1633715"/>
          </a:xfrm>
          <a:prstGeom prst="ellipse">
            <a:avLst/>
          </a:prstGeom>
          <a:noFill/>
        </p:spPr>
      </p:pic>
      <p:pic>
        <p:nvPicPr>
          <p:cNvPr id="27" name="Рисунок 85" hidden="0"/>
          <p:cNvPicPr>
            <a:picLocks noChangeAspect="1"/>
          </p:cNvPicPr>
          <p:nvPr isPhoto="0" userDrawn="0"/>
        </p:nvPicPr>
        <p:blipFill>
          <a:blip r:embed="rId10"/>
          <a:stretch/>
        </p:blipFill>
        <p:spPr bwMode="auto">
          <a:xfrm>
            <a:off x="6179117" y="2306547"/>
            <a:ext cx="27360" cy="2648493"/>
          </a:xfrm>
          <a:prstGeom prst="rect">
            <a:avLst/>
          </a:prstGeom>
        </p:spPr>
      </p:pic>
      <p:grpSp>
        <p:nvGrpSpPr>
          <p:cNvPr id="28" name="Группа 1" hidden="0"/>
          <p:cNvGrpSpPr/>
          <p:nvPr isPhoto="0" userDrawn="0"/>
        </p:nvGrpSpPr>
        <p:grpSpPr bwMode="auto">
          <a:xfrm>
            <a:off x="5368810" y="328543"/>
            <a:ext cx="3126456" cy="1487315"/>
            <a:chOff x="3801919" y="676663"/>
            <a:chExt cx="2721708" cy="1294769"/>
          </a:xfrm>
        </p:grpSpPr>
        <p:grpSp>
          <p:nvGrpSpPr>
            <p:cNvPr id="29" name="Группа 108" hidden="0"/>
            <p:cNvGrpSpPr/>
            <p:nvPr isPhoto="0" userDrawn="0"/>
          </p:nvGrpSpPr>
          <p:grpSpPr bwMode="auto">
            <a:xfrm>
              <a:off x="3925257" y="775644"/>
              <a:ext cx="1127389" cy="1066634"/>
              <a:chOff x="290834" y="2166532"/>
              <a:chExt cx="2510480" cy="2507069"/>
            </a:xfrm>
          </p:grpSpPr>
          <p:pic>
            <p:nvPicPr>
              <p:cNvPr id="30" name="Рисунок 127" hidden="0"/>
              <p:cNvPicPr>
                <a:picLocks noChangeAspect="1"/>
              </p:cNvPicPr>
              <p:nvPr isPhoto="0" userDrawn="0"/>
            </p:nvPicPr>
            <p:blipFill>
              <a:blip r:embed="rId11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/>
            </p:blipFill>
            <p:spPr bwMode="auto">
              <a:xfrm>
                <a:off x="290834" y="3275272"/>
                <a:ext cx="2508213" cy="1398329"/>
              </a:xfrm>
              <a:prstGeom prst="rect">
                <a:avLst/>
              </a:prstGeom>
              <a:noFill/>
            </p:spPr>
          </p:pic>
          <p:pic>
            <p:nvPicPr>
              <p:cNvPr id="31" name="Рисунок 128" hidden="0"/>
              <p:cNvPicPr>
                <a:picLocks noChangeAspect="1"/>
              </p:cNvPicPr>
              <p:nvPr isPhoto="0" userDrawn="0"/>
            </p:nvPicPr>
            <p:blipFill>
              <a:blip r:embed="rId12"/>
              <a:stretch/>
            </p:blipFill>
            <p:spPr bwMode="auto">
              <a:xfrm>
                <a:off x="293101" y="2166532"/>
                <a:ext cx="2508213" cy="1404599"/>
              </a:xfrm>
              <a:prstGeom prst="rect">
                <a:avLst/>
              </a:prstGeom>
            </p:spPr>
          </p:pic>
        </p:grpSp>
        <p:grpSp>
          <p:nvGrpSpPr>
            <p:cNvPr id="32" name="Группа 111" hidden="0"/>
            <p:cNvGrpSpPr/>
            <p:nvPr isPhoto="0" userDrawn="0"/>
          </p:nvGrpSpPr>
          <p:grpSpPr bwMode="auto">
            <a:xfrm>
              <a:off x="5286349" y="790710"/>
              <a:ext cx="1127004" cy="1065802"/>
              <a:chOff x="9372589" y="2166534"/>
              <a:chExt cx="2509621" cy="2505112"/>
            </a:xfrm>
          </p:grpSpPr>
          <p:pic>
            <p:nvPicPr>
              <p:cNvPr id="33" name="Рисунок 121" hidden="0"/>
              <p:cNvPicPr>
                <a:picLocks noChangeAspect="1"/>
              </p:cNvPicPr>
              <p:nvPr isPhoto="0" userDrawn="0"/>
            </p:nvPicPr>
            <p:blipFill>
              <a:blip r:embed="rId13">
                <a:duotone>
                  <a:prstClr val="black"/>
                  <a:srgbClr val="6B4BA0">
                    <a:tint val="45000"/>
                    <a:satMod val="400000"/>
                  </a:srgbClr>
                </a:duotone>
              </a:blip>
              <a:stretch/>
            </p:blipFill>
            <p:spPr bwMode="auto">
              <a:xfrm>
                <a:off x="9372589" y="3273315"/>
                <a:ext cx="2508213" cy="1398330"/>
              </a:xfrm>
              <a:prstGeom prst="rect">
                <a:avLst/>
              </a:prstGeom>
            </p:spPr>
          </p:pic>
          <p:pic>
            <p:nvPicPr>
              <p:cNvPr id="34" name="Рисунок 122" hidden="0"/>
              <p:cNvPicPr>
                <a:picLocks noChangeAspect="1"/>
              </p:cNvPicPr>
              <p:nvPr isPhoto="0" userDrawn="0"/>
            </p:nvPicPr>
            <p:blipFill>
              <a:blip r:embed="rId12"/>
              <a:stretch/>
            </p:blipFill>
            <p:spPr bwMode="auto">
              <a:xfrm>
                <a:off x="9373996" y="2166534"/>
                <a:ext cx="2508214" cy="1404598"/>
              </a:xfrm>
              <a:prstGeom prst="rect">
                <a:avLst/>
              </a:prstGeom>
            </p:spPr>
          </p:pic>
        </p:grpSp>
        <p:sp>
          <p:nvSpPr>
            <p:cNvPr id="35" name="TextBox 112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3866860" y="1391541"/>
              <a:ext cx="1217812" cy="321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900">
                  <a:solidFill>
                    <a:schemeClr val="bg1"/>
                  </a:solidFill>
                  <a:latin typeface="Muller Light"/>
                </a:rPr>
                <a:t>13 сентября 2021г.</a:t>
              </a:r>
              <a:endParaRPr/>
            </a:p>
            <a:p>
              <a:pPr algn="ctr">
                <a:defRPr/>
              </a:pPr>
              <a:r>
                <a:rPr lang="ru-RU" sz="900">
                  <a:solidFill>
                    <a:schemeClr val="bg1"/>
                  </a:solidFill>
                  <a:latin typeface="Muller Light"/>
                </a:rPr>
                <a:t>6 июня 2022г</a:t>
              </a:r>
              <a:endParaRPr/>
            </a:p>
          </p:txBody>
        </p:sp>
        <p:sp>
          <p:nvSpPr>
            <p:cNvPr id="36" name="TextBox 114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5387739" y="1402858"/>
              <a:ext cx="997032" cy="352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000">
                  <a:solidFill>
                    <a:schemeClr val="bg1"/>
                  </a:solidFill>
                  <a:latin typeface="Muller Light"/>
                </a:rPr>
                <a:t>12+</a:t>
              </a:r>
              <a:endParaRPr/>
            </a:p>
          </p:txBody>
        </p:sp>
        <p:sp>
          <p:nvSpPr>
            <p:cNvPr id="37" name="Арка 116" hidden="0"/>
            <p:cNvSpPr/>
            <p:nvPr isPhoto="0" userDrawn="0"/>
          </p:nvSpPr>
          <p:spPr bwMode="auto">
            <a:xfrm rot="16639518">
              <a:off x="3837568" y="641014"/>
              <a:ext cx="1284108" cy="1355405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ln>
                  <a:solidFill>
                    <a:srgbClr val="FEB84E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38" name="Арка 118" hidden="0"/>
            <p:cNvSpPr/>
            <p:nvPr isPhoto="0" userDrawn="0"/>
          </p:nvSpPr>
          <p:spPr bwMode="auto">
            <a:xfrm rot="5809858">
              <a:off x="5203871" y="651675"/>
              <a:ext cx="1284108" cy="1355405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solidFill>
                  <a:srgbClr val="FEA115"/>
                </a:solidFill>
              </a:endParaRPr>
            </a:p>
          </p:txBody>
        </p:sp>
        <p:pic>
          <p:nvPicPr>
            <p:cNvPr id="39" name="Рисунок 120" hidden="0"/>
            <p:cNvPicPr>
              <a:picLocks noChangeAspect="1"/>
            </p:cNvPicPr>
            <p:nvPr isPhoto="0" userDrawn="0"/>
          </p:nvPicPr>
          <p:blipFill>
            <a:blip r:embed="rId14"/>
            <a:stretch/>
          </p:blipFill>
          <p:spPr bwMode="auto">
            <a:xfrm>
              <a:off x="5668547" y="898660"/>
              <a:ext cx="365858" cy="346612"/>
            </a:xfrm>
            <a:prstGeom prst="rect">
              <a:avLst/>
            </a:prstGeom>
          </p:spPr>
        </p:pic>
        <p:pic>
          <p:nvPicPr>
            <p:cNvPr id="40" name="Picture 8" descr="Календарь" hidden="0"/>
            <p:cNvPicPr>
              <a:picLocks noChangeAspect="1" noChangeArrowheads="1"/>
            </p:cNvPicPr>
            <p:nvPr isPhoto="0" userDrawn="0"/>
          </p:nvPicPr>
          <p:blipFill>
            <a:blip r:embed="rId15"/>
            <a:stretch/>
          </p:blipFill>
          <p:spPr bwMode="auto">
            <a:xfrm>
              <a:off x="4312275" y="911332"/>
              <a:ext cx="326980" cy="309780"/>
            </a:xfrm>
            <a:prstGeom prst="rect">
              <a:avLst/>
            </a:prstGeom>
            <a:noFill/>
          </p:spPr>
        </p:pic>
      </p:grpSp>
      <p:pic>
        <p:nvPicPr>
          <p:cNvPr id="41" name="Picture 6" descr="https://sun1-92.userapi.com/impg/TmIX0YxsP20XQPBpaj38mLCVx_EtNDpXTATm4A/GsDiniiPexU.jpg?size=2560x1707&amp;quality=96&amp;sign=95373b8a9fc4b692188569108cabe119&amp;type=album" hidden="0"/>
          <p:cNvPicPr>
            <a:picLocks noChangeAspect="1" noChangeArrowheads="1"/>
          </p:cNvPicPr>
          <p:nvPr isPhoto="0" userDrawn="0"/>
        </p:nvPicPr>
        <p:blipFill>
          <a:blip r:embed="rId16"/>
          <a:srcRect l="21629" t="0" r="11694" b="0"/>
          <a:stretch/>
        </p:blipFill>
        <p:spPr bwMode="auto">
          <a:xfrm>
            <a:off x="9656983" y="4363715"/>
            <a:ext cx="2001155" cy="2001155"/>
          </a:xfrm>
          <a:prstGeom prst="ellips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5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6663011" y="0"/>
            <a:ext cx="5528990" cy="2115195"/>
          </a:xfrm>
          <a:prstGeom prst="rect">
            <a:avLst/>
          </a:prstGeom>
        </p:spPr>
      </p:pic>
      <p:pic>
        <p:nvPicPr>
          <p:cNvPr id="5" name="Рисунок 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514931" y="4081720"/>
            <a:ext cx="2499153" cy="2648493"/>
          </a:xfrm>
          <a:prstGeom prst="rect">
            <a:avLst/>
          </a:prstGeom>
        </p:spPr>
      </p:pic>
      <p:pic>
        <p:nvPicPr>
          <p:cNvPr id="6" name="Рисунок 8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0" y="5505451"/>
            <a:ext cx="8734169" cy="1352550"/>
          </a:xfrm>
          <a:prstGeom prst="rect">
            <a:avLst/>
          </a:prstGeom>
        </p:spPr>
      </p:pic>
      <p:pic>
        <p:nvPicPr>
          <p:cNvPr id="7" name="Рисунок 9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6561811" y="2641518"/>
            <a:ext cx="27360" cy="2648493"/>
          </a:xfrm>
          <a:prstGeom prst="rect">
            <a:avLst/>
          </a:prstGeom>
        </p:spPr>
      </p:pic>
      <p:sp>
        <p:nvSpPr>
          <p:cNvPr id="8" name="TextBox 48" hidden="0"/>
          <p:cNvSpPr>
            <a:spLocks noAdjustHandles="0" noChangeArrowheads="0"/>
          </p:cNvSpPr>
          <p:nvPr isPhoto="0" userDrawn="0"/>
        </p:nvSpPr>
        <p:spPr bwMode="auto">
          <a:xfrm>
            <a:off x="7916783" y="243174"/>
            <a:ext cx="497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>
                <a:solidFill>
                  <a:schemeClr val="bg1"/>
                </a:solidFill>
                <a:latin typeface="Muller Regular"/>
              </a:rPr>
              <a:t>Твоё</a:t>
            </a:r>
            <a:r>
              <a:rPr lang="ru-RU" sz="2400">
                <a:solidFill>
                  <a:schemeClr val="bg1"/>
                </a:solidFill>
                <a:latin typeface="Muller Bold"/>
              </a:rPr>
              <a:t> </a:t>
            </a:r>
            <a:r>
              <a:rPr lang="ru-RU" sz="3200">
                <a:solidFill>
                  <a:schemeClr val="bg1"/>
                </a:solidFill>
                <a:latin typeface="Muller Bold"/>
              </a:rPr>
              <a:t>креативное</a:t>
            </a:r>
            <a:endParaRPr lang="en-US" sz="2400">
              <a:solidFill>
                <a:schemeClr val="bg1"/>
              </a:solidFill>
              <a:latin typeface="Muller Bold"/>
            </a:endParaRPr>
          </a:p>
          <a:p>
            <a:pPr>
              <a:defRPr/>
            </a:pPr>
            <a:r>
              <a:rPr lang="ru-RU" sz="2400">
                <a:solidFill>
                  <a:schemeClr val="bg1"/>
                </a:solidFill>
                <a:latin typeface="Muller Regular"/>
              </a:rPr>
              <a:t>направление</a:t>
            </a:r>
            <a:endParaRPr/>
          </a:p>
        </p:txBody>
      </p:sp>
      <p:pic>
        <p:nvPicPr>
          <p:cNvPr id="9" name="Picture 16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038950" y="3079828"/>
            <a:ext cx="425261" cy="442073"/>
          </a:xfrm>
          <a:prstGeom prst="rect">
            <a:avLst/>
          </a:prstGeom>
          <a:noFill/>
        </p:spPr>
      </p:pic>
      <p:pic>
        <p:nvPicPr>
          <p:cNvPr id="10" name="Picture 16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2459767" y="3911401"/>
            <a:ext cx="425261" cy="425261"/>
          </a:xfrm>
          <a:prstGeom prst="rect">
            <a:avLst/>
          </a:prstGeom>
          <a:noFill/>
        </p:spPr>
      </p:pic>
      <p:sp>
        <p:nvSpPr>
          <p:cNvPr id="11" name="Овал 69" hidden="0"/>
          <p:cNvSpPr/>
          <p:nvPr isPhoto="0" userDrawn="0"/>
        </p:nvSpPr>
        <p:spPr bwMode="auto">
          <a:xfrm>
            <a:off x="10611185" y="1107443"/>
            <a:ext cx="1033861" cy="1055751"/>
          </a:xfrm>
          <a:prstGeom prst="ellipse">
            <a:avLst/>
          </a:prstGeom>
          <a:gradFill>
            <a:gsLst>
              <a:gs pos="0">
                <a:srgbClr val="729ABB"/>
              </a:gs>
              <a:gs pos="50000">
                <a:srgbClr val="C26079"/>
              </a:gs>
              <a:gs pos="100000">
                <a:srgbClr val="FD5423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" name="Рисунок 88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10690568" y="1460792"/>
            <a:ext cx="875093" cy="332415"/>
          </a:xfrm>
          <a:prstGeom prst="rect">
            <a:avLst/>
          </a:prstGeom>
        </p:spPr>
      </p:pic>
      <p:grpSp>
        <p:nvGrpSpPr>
          <p:cNvPr id="13" name="Группа 12" hidden="0"/>
          <p:cNvGrpSpPr/>
          <p:nvPr isPhoto="0" userDrawn="0"/>
        </p:nvGrpSpPr>
        <p:grpSpPr bwMode="auto">
          <a:xfrm>
            <a:off x="4921549" y="738423"/>
            <a:ext cx="1352550" cy="1352550"/>
            <a:chOff x="5682087" y="1353959"/>
            <a:chExt cx="1775961" cy="1775961"/>
          </a:xfrm>
        </p:grpSpPr>
        <p:grpSp>
          <p:nvGrpSpPr>
            <p:cNvPr id="14" name="Группа 30" hidden="0"/>
            <p:cNvGrpSpPr/>
            <p:nvPr isPhoto="0" userDrawn="0"/>
          </p:nvGrpSpPr>
          <p:grpSpPr bwMode="auto">
            <a:xfrm>
              <a:off x="5831310" y="1504974"/>
              <a:ext cx="1476690" cy="1474038"/>
              <a:chOff x="9372589" y="2166532"/>
              <a:chExt cx="2509621" cy="2505114"/>
            </a:xfrm>
          </p:grpSpPr>
          <p:pic>
            <p:nvPicPr>
              <p:cNvPr id="15" name="Рисунок 31" hidden="0"/>
              <p:cNvPicPr>
                <a:picLocks noChangeAspect="1"/>
              </p:cNvPicPr>
              <p:nvPr isPhoto="0" userDrawn="0"/>
            </p:nvPicPr>
            <p:blipFill>
              <a:blip r:embed="rId8">
                <a:duotone>
                  <a:prstClr val="black"/>
                  <a:srgbClr val="6B4BA0">
                    <a:tint val="45000"/>
                    <a:satMod val="400000"/>
                  </a:srgbClr>
                </a:duotone>
              </a:blip>
              <a:stretch/>
            </p:blipFill>
            <p:spPr bwMode="auto">
              <a:xfrm>
                <a:off x="9372589" y="3273315"/>
                <a:ext cx="2508213" cy="1398330"/>
              </a:xfrm>
              <a:prstGeom prst="rect">
                <a:avLst/>
              </a:prstGeom>
            </p:spPr>
          </p:pic>
          <p:pic>
            <p:nvPicPr>
              <p:cNvPr id="16" name="Рисунок 32" hidden="0"/>
              <p:cNvPicPr>
                <a:picLocks noChangeAspect="1"/>
              </p:cNvPicPr>
              <p:nvPr isPhoto="0" userDrawn="0"/>
            </p:nvPicPr>
            <p:blipFill>
              <a:blip r:embed="rId9"/>
              <a:stretch/>
            </p:blipFill>
            <p:spPr bwMode="auto">
              <a:xfrm>
                <a:off x="9373996" y="2166532"/>
                <a:ext cx="2508214" cy="1404599"/>
              </a:xfrm>
              <a:prstGeom prst="rect">
                <a:avLst/>
              </a:prstGeom>
            </p:spPr>
          </p:pic>
        </p:grpSp>
        <p:sp>
          <p:nvSpPr>
            <p:cNvPr id="17" name="TextBox 36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5972010" y="2376697"/>
              <a:ext cx="1306391" cy="484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>
                  <a:solidFill>
                    <a:schemeClr val="bg1"/>
                  </a:solidFill>
                  <a:latin typeface="Muller Light"/>
                </a:rPr>
                <a:t>12+</a:t>
              </a:r>
              <a:endParaRPr/>
            </a:p>
          </p:txBody>
        </p:sp>
        <p:sp>
          <p:nvSpPr>
            <p:cNvPr id="18" name="Арка 40" hidden="0"/>
            <p:cNvSpPr/>
            <p:nvPr isPhoto="0" userDrawn="0"/>
          </p:nvSpPr>
          <p:spPr bwMode="auto">
            <a:xfrm rot="5809858">
              <a:off x="5682087" y="1353959"/>
              <a:ext cx="1775961" cy="1775961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solidFill>
                  <a:srgbClr val="FEA115"/>
                </a:solidFill>
              </a:endParaRPr>
            </a:p>
          </p:txBody>
        </p:sp>
        <p:pic>
          <p:nvPicPr>
            <p:cNvPr id="19" name="Рисунок 44" hidden="0"/>
            <p:cNvPicPr>
              <a:picLocks noChangeAspect="1"/>
            </p:cNvPicPr>
            <p:nvPr isPhoto="0" userDrawn="0"/>
          </p:nvPicPr>
          <p:blipFill>
            <a:blip r:embed="rId10"/>
            <a:stretch/>
          </p:blipFill>
          <p:spPr bwMode="auto">
            <a:xfrm>
              <a:off x="6289837" y="1635136"/>
              <a:ext cx="560462" cy="560462"/>
            </a:xfrm>
            <a:prstGeom prst="rect">
              <a:avLst/>
            </a:prstGeom>
          </p:spPr>
        </p:pic>
      </p:grpSp>
      <p:grpSp>
        <p:nvGrpSpPr>
          <p:cNvPr id="20" name="Группа 6" hidden="0"/>
          <p:cNvGrpSpPr/>
          <p:nvPr isPhoto="0" userDrawn="0"/>
        </p:nvGrpSpPr>
        <p:grpSpPr bwMode="auto">
          <a:xfrm>
            <a:off x="4920919" y="2243231"/>
            <a:ext cx="1352550" cy="1352550"/>
            <a:chOff x="2140613" y="1353960"/>
            <a:chExt cx="1775961" cy="1775961"/>
          </a:xfrm>
        </p:grpSpPr>
        <p:sp>
          <p:nvSpPr>
            <p:cNvPr id="21" name="Арка 37" hidden="0"/>
            <p:cNvSpPr/>
            <p:nvPr isPhoto="0" userDrawn="0"/>
          </p:nvSpPr>
          <p:spPr bwMode="auto">
            <a:xfrm rot="6367628">
              <a:off x="2140613" y="1353960"/>
              <a:ext cx="1775961" cy="1775961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ln>
                  <a:solidFill>
                    <a:srgbClr val="FEB84E"/>
                  </a:solidFill>
                </a:ln>
                <a:solidFill>
                  <a:schemeClr val="tx1"/>
                </a:solidFill>
              </a:endParaRPr>
            </a:p>
          </p:txBody>
        </p:sp>
        <p:grpSp>
          <p:nvGrpSpPr>
            <p:cNvPr id="22" name="Группа 4" hidden="0"/>
            <p:cNvGrpSpPr/>
            <p:nvPr isPhoto="0" userDrawn="0"/>
          </p:nvGrpSpPr>
          <p:grpSpPr bwMode="auto">
            <a:xfrm>
              <a:off x="2261274" y="1504974"/>
              <a:ext cx="1479383" cy="1468077"/>
              <a:chOff x="2261274" y="1504974"/>
              <a:chExt cx="1479383" cy="1468077"/>
            </a:xfrm>
          </p:grpSpPr>
          <p:grpSp>
            <p:nvGrpSpPr>
              <p:cNvPr id="23" name="Группа 24" hidden="0"/>
              <p:cNvGrpSpPr/>
              <p:nvPr isPhoto="0" userDrawn="0"/>
            </p:nvGrpSpPr>
            <p:grpSpPr bwMode="auto">
              <a:xfrm>
                <a:off x="2261274" y="1504974"/>
                <a:ext cx="1479383" cy="1468077"/>
                <a:chOff x="3305345" y="2166532"/>
                <a:chExt cx="2514197" cy="2494983"/>
              </a:xfrm>
            </p:grpSpPr>
            <p:pic>
              <p:nvPicPr>
                <p:cNvPr id="24" name="Рисунок 25" hidden="0"/>
                <p:cNvPicPr>
                  <a:picLocks noChangeAspect="1"/>
                </p:cNvPicPr>
                <p:nvPr isPhoto="0" userDrawn="0"/>
              </p:nvPicPr>
              <p:blipFill>
                <a:blip r:embed="rId11"/>
                <a:stretch/>
              </p:blipFill>
              <p:spPr bwMode="auto">
                <a:xfrm>
                  <a:off x="3305345" y="3263185"/>
                  <a:ext cx="2508213" cy="1398330"/>
                </a:xfrm>
                <a:prstGeom prst="rect">
                  <a:avLst/>
                </a:prstGeom>
              </p:spPr>
            </p:pic>
            <p:pic>
              <p:nvPicPr>
                <p:cNvPr id="25" name="Рисунок 26" hidden="0"/>
                <p:cNvPicPr>
                  <a:picLocks noChangeAspect="1"/>
                </p:cNvPicPr>
                <p:nvPr isPhoto="0" userDrawn="0"/>
              </p:nvPicPr>
              <p:blipFill>
                <a:blip r:embed="rId9"/>
                <a:stretch/>
              </p:blipFill>
              <p:spPr bwMode="auto">
                <a:xfrm>
                  <a:off x="3311330" y="2166532"/>
                  <a:ext cx="2508213" cy="1404599"/>
                </a:xfrm>
                <a:prstGeom prst="rect">
                  <a:avLst/>
                </a:prstGeom>
              </p:spPr>
            </p:pic>
          </p:grpSp>
          <p:sp>
            <p:nvSpPr>
              <p:cNvPr id="26" name="TextBox 34" hidden="0"/>
              <p:cNvSpPr>
                <a:spLocks noAdjustHandles="0" noChangeArrowheads="0"/>
              </p:cNvSpPr>
              <p:nvPr isPhoto="0" userDrawn="0"/>
            </p:nvSpPr>
            <p:spPr bwMode="auto">
              <a:xfrm>
                <a:off x="2433438" y="2298572"/>
                <a:ext cx="1138576" cy="342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endParaRPr lang="ru-RU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7" name="Рисунок 42" hidden="0"/>
              <p:cNvPicPr>
                <a:picLocks noChangeAspect="1"/>
              </p:cNvPicPr>
              <p:nvPr isPhoto="0" userDrawn="0"/>
            </p:nvPicPr>
            <p:blipFill>
              <a:blip r:embed="rId12"/>
              <a:stretch/>
            </p:blipFill>
            <p:spPr bwMode="auto">
              <a:xfrm>
                <a:off x="2776867" y="1651038"/>
                <a:ext cx="476634" cy="476634"/>
              </a:xfrm>
              <a:prstGeom prst="rect">
                <a:avLst/>
              </a:prstGeom>
            </p:spPr>
          </p:pic>
          <p:sp>
            <p:nvSpPr>
              <p:cNvPr id="28" name="TextBox 52" hidden="0"/>
              <p:cNvSpPr>
                <a:spLocks noAdjustHandles="0" noChangeArrowheads="0"/>
              </p:cNvSpPr>
              <p:nvPr isPhoto="0" userDrawn="0"/>
            </p:nvSpPr>
            <p:spPr bwMode="auto">
              <a:xfrm>
                <a:off x="2377212" y="2364446"/>
                <a:ext cx="1275941" cy="4041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ru-RU" sz="700">
                    <a:solidFill>
                      <a:schemeClr val="bg1"/>
                    </a:solidFill>
                    <a:latin typeface="Muller Light"/>
                  </a:rPr>
                  <a:t>Г. МОСКВА,</a:t>
                </a:r>
                <a:endParaRPr/>
              </a:p>
              <a:p>
                <a:pPr algn="ctr">
                  <a:defRPr/>
                </a:pPr>
                <a:r>
                  <a:rPr lang="ru-RU" sz="700">
                    <a:solidFill>
                      <a:schemeClr val="bg1"/>
                    </a:solidFill>
                    <a:latin typeface="Muller Light"/>
                  </a:rPr>
                  <a:t>ГЕЛИКОН ОПЕРА</a:t>
                </a:r>
                <a:endParaRPr/>
              </a:p>
            </p:txBody>
          </p:sp>
        </p:grpSp>
      </p:grpSp>
      <p:sp>
        <p:nvSpPr>
          <p:cNvPr id="29" name="TextBox 60" hidden="0"/>
          <p:cNvSpPr>
            <a:spLocks noAdjustHandles="0" noChangeArrowheads="0"/>
          </p:cNvSpPr>
          <p:nvPr isPhoto="0" userDrawn="0"/>
        </p:nvSpPr>
        <p:spPr bwMode="auto">
          <a:xfrm>
            <a:off x="546953" y="601728"/>
            <a:ext cx="43989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Новогодний мюзикл</a:t>
            </a:r>
            <a:r>
              <a:rPr lang="ru-RU" sz="3200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 </a:t>
            </a:r>
            <a:endParaRPr/>
          </a:p>
          <a:p>
            <a:pPr>
              <a:defRPr/>
            </a:pPr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Российского движения школьников</a:t>
            </a:r>
            <a:endParaRPr/>
          </a:p>
        </p:txBody>
      </p:sp>
      <p:sp>
        <p:nvSpPr>
          <p:cNvPr id="30" name="TextBox 66" hidden="0"/>
          <p:cNvSpPr>
            <a:spLocks noAdjustHandles="0" noChangeArrowheads="0"/>
          </p:cNvSpPr>
          <p:nvPr isPhoto="0" userDrawn="0"/>
        </p:nvSpPr>
        <p:spPr bwMode="auto">
          <a:xfrm>
            <a:off x="546953" y="1557260"/>
            <a:ext cx="360011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90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Первый в истории Российского движения школьников </a:t>
            </a:r>
            <a:endParaRPr/>
          </a:p>
          <a:p>
            <a:pPr>
              <a:defRPr/>
            </a:pPr>
            <a:r>
              <a:rPr lang="ru-RU" sz="90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новогодний мюзикл станет уникальным сочетанием </a:t>
            </a:r>
            <a:endParaRPr/>
          </a:p>
          <a:p>
            <a:pPr>
              <a:defRPr/>
            </a:pPr>
            <a:r>
              <a:rPr lang="ru-RU" sz="90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детского таланта и опыта лучших отечественных </a:t>
            </a:r>
            <a:endParaRPr/>
          </a:p>
          <a:p>
            <a:pPr>
              <a:defRPr/>
            </a:pPr>
            <a:r>
              <a:rPr lang="ru-RU" sz="90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профессионалов. Основой яркой, </a:t>
            </a:r>
            <a:endParaRPr/>
          </a:p>
          <a:p>
            <a:pPr>
              <a:defRPr/>
            </a:pPr>
            <a:r>
              <a:rPr lang="ru-RU" sz="90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современной музыкальной постановки станут Родина, </a:t>
            </a:r>
            <a:endParaRPr/>
          </a:p>
          <a:p>
            <a:pPr>
              <a:defRPr/>
            </a:pPr>
            <a:r>
              <a:rPr lang="ru-RU" sz="90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дружба, милосердие, семья и труд.</a:t>
            </a:r>
            <a:endParaRPr/>
          </a:p>
          <a:p>
            <a:pPr>
              <a:defRPr/>
            </a:pPr>
            <a:endParaRPr lang="ru-RU" sz="900">
              <a:solidFill>
                <a:schemeClr val="tx1">
                  <a:lumMod val="85000"/>
                  <a:lumOff val="15000"/>
                </a:schemeClr>
              </a:solidFill>
              <a:latin typeface="Muller Regular"/>
            </a:endParaRPr>
          </a:p>
          <a:p>
            <a:pPr>
              <a:defRPr/>
            </a:pPr>
            <a:r>
              <a:rPr lang="ru-RU" sz="900">
                <a:solidFill>
                  <a:schemeClr val="tx1">
                    <a:lumMod val="85000"/>
                    <a:lumOff val="15000"/>
                  </a:schemeClr>
                </a:solidFill>
                <a:latin typeface="Muller Medium"/>
              </a:rPr>
              <a:t>Событие, заряда эмоций от которого хватит на весь следующий год!</a:t>
            </a:r>
            <a:endParaRPr/>
          </a:p>
        </p:txBody>
      </p:sp>
      <p:sp>
        <p:nvSpPr>
          <p:cNvPr id="31" name="TextBox 67" hidden="0"/>
          <p:cNvSpPr>
            <a:spLocks noAdjustHandles="0" noChangeArrowheads="0"/>
          </p:cNvSpPr>
          <p:nvPr isPhoto="0" userDrawn="0"/>
        </p:nvSpPr>
        <p:spPr bwMode="auto">
          <a:xfrm>
            <a:off x="1557978" y="3099230"/>
            <a:ext cx="43989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chemeClr val="tx1">
                    <a:lumMod val="85000"/>
                    <a:lumOff val="15000"/>
                  </a:schemeClr>
                </a:solidFill>
                <a:latin typeface="Muller Medium"/>
              </a:rPr>
              <a:t>1 показ:</a:t>
            </a:r>
            <a:endParaRPr/>
          </a:p>
          <a:p>
            <a:pPr>
              <a:defRPr/>
            </a:pPr>
            <a:r>
              <a:rPr lang="ru-RU" sz="105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Для участников Зимнего фестиваля</a:t>
            </a:r>
            <a:endParaRPr/>
          </a:p>
          <a:p>
            <a:pPr>
              <a:defRPr/>
            </a:pPr>
            <a:r>
              <a:rPr lang="ru-RU" sz="105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Российского движения школьников</a:t>
            </a:r>
            <a:endParaRPr/>
          </a:p>
        </p:txBody>
      </p:sp>
      <p:sp>
        <p:nvSpPr>
          <p:cNvPr id="32" name="TextBox 70" hidden="0"/>
          <p:cNvSpPr>
            <a:spLocks noAdjustHandles="0" noChangeArrowheads="0"/>
          </p:cNvSpPr>
          <p:nvPr isPhoto="0" userDrawn="0"/>
        </p:nvSpPr>
        <p:spPr bwMode="auto">
          <a:xfrm>
            <a:off x="2977720" y="3914516"/>
            <a:ext cx="43989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chemeClr val="tx1">
                    <a:lumMod val="85000"/>
                    <a:lumOff val="15000"/>
                  </a:schemeClr>
                </a:solidFill>
                <a:latin typeface="Muller Medium"/>
              </a:rPr>
              <a:t>2 показ:</a:t>
            </a:r>
            <a:endParaRPr/>
          </a:p>
          <a:p>
            <a:pPr>
              <a:defRPr/>
            </a:pPr>
            <a:r>
              <a:rPr lang="ru-RU" sz="105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Социально-благотворительный для жителей </a:t>
            </a:r>
            <a:endParaRPr/>
          </a:p>
          <a:p>
            <a:pPr>
              <a:defRPr/>
            </a:pPr>
            <a:r>
              <a:rPr lang="ru-RU" sz="105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Москвы и Подмосковья</a:t>
            </a:r>
            <a:endParaRPr/>
          </a:p>
        </p:txBody>
      </p:sp>
      <p:pic>
        <p:nvPicPr>
          <p:cNvPr id="33" name="Рисунок 15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>
            <a:off x="9050297" y="4900830"/>
            <a:ext cx="2394202" cy="778362"/>
          </a:xfrm>
          <a:prstGeom prst="rect">
            <a:avLst/>
          </a:prstGeom>
        </p:spPr>
      </p:pic>
      <p:grpSp>
        <p:nvGrpSpPr>
          <p:cNvPr id="34" name="Группа 3" hidden="0"/>
          <p:cNvGrpSpPr/>
          <p:nvPr isPhoto="0" userDrawn="0"/>
        </p:nvGrpSpPr>
        <p:grpSpPr bwMode="auto">
          <a:xfrm>
            <a:off x="7123662" y="2963387"/>
            <a:ext cx="6284583" cy="1373275"/>
            <a:chOff x="844366" y="4284943"/>
            <a:chExt cx="6284583" cy="1373275"/>
          </a:xfrm>
        </p:grpSpPr>
        <p:sp>
          <p:nvSpPr>
            <p:cNvPr id="35" name="TextBox 71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844366" y="4284943"/>
              <a:ext cx="28168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Muller Medium"/>
                </a:rPr>
                <a:t>Партнёры</a:t>
              </a:r>
              <a:endParaRPr/>
            </a:p>
          </p:txBody>
        </p:sp>
        <p:sp>
          <p:nvSpPr>
            <p:cNvPr id="36" name="Прямоугольник 14" hidden="0"/>
            <p:cNvSpPr/>
            <p:nvPr isPhoto="0" userDrawn="0"/>
          </p:nvSpPr>
          <p:spPr bwMode="auto">
            <a:xfrm>
              <a:off x="1026405" y="4580412"/>
              <a:ext cx="3029987" cy="43088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050">
                  <a:solidFill>
                    <a:schemeClr val="tx1">
                      <a:lumMod val="85000"/>
                      <a:lumOff val="15000"/>
                    </a:schemeClr>
                  </a:solidFill>
                  <a:latin typeface="Muller Regular"/>
                </a:rPr>
                <a:t>Национальный чемпионат</a:t>
              </a:r>
              <a:endParaRPr/>
            </a:p>
            <a:p>
              <a:pPr>
                <a:defRPr/>
              </a:pPr>
              <a:r>
                <a:rPr lang="ru-RU" sz="1050">
                  <a:solidFill>
                    <a:schemeClr val="tx1">
                      <a:lumMod val="85000"/>
                      <a:lumOff val="15000"/>
                    </a:schemeClr>
                  </a:solidFill>
                  <a:latin typeface="Muller Regular"/>
                </a:rPr>
                <a:t>творческих компетенций «</a:t>
              </a:r>
              <a:r>
                <a:rPr lang="ru-RU" sz="1050">
                  <a:solidFill>
                    <a:schemeClr val="tx1">
                      <a:lumMod val="85000"/>
                      <a:lumOff val="15000"/>
                    </a:schemeClr>
                  </a:solidFill>
                  <a:latin typeface="Muller Regular"/>
                </a:rPr>
                <a:t>АртМастерс</a:t>
              </a:r>
              <a:r>
                <a:rPr lang="ru-RU" sz="1050">
                  <a:solidFill>
                    <a:schemeClr val="tx1">
                      <a:lumMod val="85000"/>
                      <a:lumOff val="15000"/>
                    </a:schemeClr>
                  </a:solidFill>
                  <a:latin typeface="Muller Regular"/>
                </a:rPr>
                <a:t>»</a:t>
              </a:r>
              <a:endParaRPr/>
            </a:p>
          </p:txBody>
        </p:sp>
        <p:sp>
          <p:nvSpPr>
            <p:cNvPr id="37" name="Прямоугольник 72" hidden="0"/>
            <p:cNvSpPr/>
            <p:nvPr isPhoto="0" userDrawn="0"/>
          </p:nvSpPr>
          <p:spPr bwMode="auto">
            <a:xfrm>
              <a:off x="1032949" y="4984735"/>
              <a:ext cx="6096000" cy="2616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050">
                  <a:solidFill>
                    <a:schemeClr val="tx1">
                      <a:lumMod val="85000"/>
                      <a:lumOff val="15000"/>
                    </a:schemeClr>
                  </a:solidFill>
                  <a:latin typeface="Muller Regular"/>
                </a:rPr>
                <a:t>Продюсерский центр Игоря Матвиенко</a:t>
              </a:r>
              <a:endParaRPr/>
            </a:p>
          </p:txBody>
        </p:sp>
        <p:sp>
          <p:nvSpPr>
            <p:cNvPr id="38" name="Прямоугольник 73" hidden="0"/>
            <p:cNvSpPr/>
            <p:nvPr isPhoto="0" userDrawn="0"/>
          </p:nvSpPr>
          <p:spPr bwMode="auto">
            <a:xfrm>
              <a:off x="1032949" y="5396608"/>
              <a:ext cx="6096000" cy="2616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050">
                  <a:solidFill>
                    <a:schemeClr val="tx1">
                      <a:lumMod val="85000"/>
                      <a:lumOff val="15000"/>
                    </a:schemeClr>
                  </a:solidFill>
                  <a:latin typeface="Muller Regular"/>
                </a:rPr>
                <a:t>Социальная сеть «</a:t>
              </a:r>
              <a:r>
                <a:rPr lang="ru-RU" sz="1050">
                  <a:solidFill>
                    <a:schemeClr val="tx1">
                      <a:lumMod val="85000"/>
                      <a:lumOff val="15000"/>
                    </a:schemeClr>
                  </a:solidFill>
                  <a:latin typeface="Muller Regular"/>
                </a:rPr>
                <a:t>Вконтакте</a:t>
              </a:r>
              <a:r>
                <a:rPr lang="ru-RU" sz="1050">
                  <a:solidFill>
                    <a:schemeClr val="tx1">
                      <a:lumMod val="85000"/>
                      <a:lumOff val="15000"/>
                    </a:schemeClr>
                  </a:solidFill>
                  <a:latin typeface="Muller Regular"/>
                </a:rPr>
                <a:t>»</a:t>
              </a:r>
              <a:endParaRPr/>
            </a:p>
          </p:txBody>
        </p:sp>
        <p:sp>
          <p:nvSpPr>
            <p:cNvPr id="39" name="Прямоугольник 74" hidden="0"/>
            <p:cNvSpPr/>
            <p:nvPr isPhoto="0" userDrawn="0"/>
          </p:nvSpPr>
          <p:spPr bwMode="auto">
            <a:xfrm>
              <a:off x="1032949" y="5198046"/>
              <a:ext cx="6096000" cy="2616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050">
                  <a:solidFill>
                    <a:schemeClr val="tx1">
                      <a:lumMod val="85000"/>
                      <a:lumOff val="15000"/>
                    </a:schemeClr>
                  </a:solidFill>
                  <a:latin typeface="Muller Regular"/>
                </a:rPr>
                <a:t>Правительство Москвы и Московской области</a:t>
              </a:r>
              <a:endParaRPr/>
            </a:p>
          </p:txBody>
        </p:sp>
        <p:pic>
          <p:nvPicPr>
            <p:cNvPr id="40" name="Рисунок 76" hidden="0"/>
            <p:cNvPicPr>
              <a:picLocks noChangeAspect="1"/>
            </p:cNvPicPr>
            <p:nvPr isPhoto="0" userDrawn="0"/>
          </p:nvPicPr>
          <p:blipFill>
            <a:blip r:embed="rId14"/>
            <a:stretch/>
          </p:blipFill>
          <p:spPr bwMode="auto">
            <a:xfrm flipV="1">
              <a:off x="947671" y="4666227"/>
              <a:ext cx="85278" cy="69883"/>
            </a:xfrm>
            <a:prstGeom prst="rect">
              <a:avLst/>
            </a:prstGeom>
          </p:spPr>
        </p:pic>
        <p:pic>
          <p:nvPicPr>
            <p:cNvPr id="41" name="Рисунок 77" hidden="0"/>
            <p:cNvPicPr>
              <a:picLocks noChangeAspect="1"/>
            </p:cNvPicPr>
            <p:nvPr isPhoto="0" userDrawn="0"/>
          </p:nvPicPr>
          <p:blipFill>
            <a:blip r:embed="rId14"/>
            <a:stretch/>
          </p:blipFill>
          <p:spPr bwMode="auto">
            <a:xfrm flipV="1">
              <a:off x="947671" y="5079010"/>
              <a:ext cx="85278" cy="69883"/>
            </a:xfrm>
            <a:prstGeom prst="rect">
              <a:avLst/>
            </a:prstGeom>
          </p:spPr>
        </p:pic>
        <p:pic>
          <p:nvPicPr>
            <p:cNvPr id="42" name="Рисунок 78" hidden="0"/>
            <p:cNvPicPr>
              <a:picLocks noChangeAspect="1"/>
            </p:cNvPicPr>
            <p:nvPr isPhoto="0" userDrawn="0"/>
          </p:nvPicPr>
          <p:blipFill>
            <a:blip r:embed="rId14"/>
            <a:stretch/>
          </p:blipFill>
          <p:spPr bwMode="auto">
            <a:xfrm flipV="1">
              <a:off x="948397" y="5295837"/>
              <a:ext cx="85278" cy="69883"/>
            </a:xfrm>
            <a:prstGeom prst="rect">
              <a:avLst/>
            </a:prstGeom>
          </p:spPr>
        </p:pic>
        <p:pic>
          <p:nvPicPr>
            <p:cNvPr id="43" name="Рисунок 79" hidden="0"/>
            <p:cNvPicPr>
              <a:picLocks noChangeAspect="1"/>
            </p:cNvPicPr>
            <p:nvPr isPhoto="0" userDrawn="0"/>
          </p:nvPicPr>
          <p:blipFill>
            <a:blip r:embed="rId14"/>
            <a:stretch/>
          </p:blipFill>
          <p:spPr bwMode="auto">
            <a:xfrm flipV="1">
              <a:off x="947671" y="5485921"/>
              <a:ext cx="85278" cy="69883"/>
            </a:xfrm>
            <a:prstGeom prst="rect">
              <a:avLst/>
            </a:prstGeom>
          </p:spPr>
        </p:pic>
      </p:grpSp>
      <p:pic>
        <p:nvPicPr>
          <p:cNvPr id="44" name="Рисунок 2" hidden="0"/>
          <p:cNvPicPr>
            <a:picLocks noChangeAspect="1"/>
          </p:cNvPicPr>
          <p:nvPr isPhoto="0" userDrawn="0"/>
        </p:nvPicPr>
        <p:blipFill>
          <a:blip r:embed="rId15"/>
          <a:srcRect l="23958" t="307" r="9361" b="-307"/>
          <a:stretch/>
        </p:blipFill>
        <p:spPr bwMode="auto">
          <a:xfrm>
            <a:off x="542441" y="4509608"/>
            <a:ext cx="2066080" cy="2066080"/>
          </a:xfrm>
          <a:prstGeom prst="ellipse">
            <a:avLst/>
          </a:prstGeom>
        </p:spPr>
      </p:pic>
      <p:pic>
        <p:nvPicPr>
          <p:cNvPr id="45" name="Рисунок 13" hidden="0"/>
          <p:cNvPicPr>
            <a:picLocks noChangeAspect="1"/>
          </p:cNvPicPr>
          <p:nvPr isPhoto="0" userDrawn="0"/>
        </p:nvPicPr>
        <p:blipFill>
          <a:blip r:embed="rId16"/>
          <a:srcRect l="30895" t="0" r="2424" b="0"/>
          <a:stretch/>
        </p:blipFill>
        <p:spPr bwMode="auto">
          <a:xfrm>
            <a:off x="10126623" y="935568"/>
            <a:ext cx="1958174" cy="1958174"/>
          </a:xfrm>
          <a:prstGeom prst="ellipse">
            <a:avLst/>
          </a:prstGeom>
        </p:spPr>
      </p:pic>
      <p:pic>
        <p:nvPicPr>
          <p:cNvPr id="46" name="Рисунок 10" hidden="0"/>
          <p:cNvPicPr>
            <a:picLocks noChangeAspect="1"/>
          </p:cNvPicPr>
          <p:nvPr isPhoto="0" userDrawn="0"/>
        </p:nvPicPr>
        <p:blipFill>
          <a:blip r:embed="rId17"/>
          <a:srcRect l="28836" t="15392" r="16409" b="2490"/>
          <a:stretch/>
        </p:blipFill>
        <p:spPr bwMode="auto">
          <a:xfrm>
            <a:off x="2263551" y="5210557"/>
            <a:ext cx="1295042" cy="1295042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7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6663011" y="0"/>
            <a:ext cx="5528990" cy="2115195"/>
          </a:xfrm>
          <a:prstGeom prst="rect">
            <a:avLst/>
          </a:prstGeom>
        </p:spPr>
      </p:pic>
      <p:sp>
        <p:nvSpPr>
          <p:cNvPr id="5" name="Овал 73" hidden="0"/>
          <p:cNvSpPr/>
          <p:nvPr isPhoto="0" userDrawn="0"/>
        </p:nvSpPr>
        <p:spPr bwMode="auto">
          <a:xfrm>
            <a:off x="10611185" y="1107443"/>
            <a:ext cx="1033861" cy="1055751"/>
          </a:xfrm>
          <a:prstGeom prst="ellipse">
            <a:avLst/>
          </a:prstGeom>
          <a:gradFill>
            <a:gsLst>
              <a:gs pos="0">
                <a:srgbClr val="729ABB"/>
              </a:gs>
              <a:gs pos="50000">
                <a:srgbClr val="C26079"/>
              </a:gs>
              <a:gs pos="100000">
                <a:srgbClr val="FD5423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74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0690568" y="1460792"/>
            <a:ext cx="875093" cy="332415"/>
          </a:xfrm>
          <a:prstGeom prst="rect">
            <a:avLst/>
          </a:prstGeom>
        </p:spPr>
      </p:pic>
      <p:pic>
        <p:nvPicPr>
          <p:cNvPr id="7" name="Рисунок 7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9514931" y="4081720"/>
            <a:ext cx="2499153" cy="2648493"/>
          </a:xfrm>
          <a:prstGeom prst="rect">
            <a:avLst/>
          </a:prstGeom>
        </p:spPr>
      </p:pic>
      <p:pic>
        <p:nvPicPr>
          <p:cNvPr id="8" name="Рисунок 8" hidden="0"/>
          <p:cNvPicPr>
            <a:picLocks noChangeAspect="1"/>
          </p:cNvPicPr>
          <p:nvPr isPhoto="0" userDrawn="0"/>
        </p:nvPicPr>
        <p:blipFill>
          <a:blip r:embed="rId5"/>
          <a:srcRect l="6262" t="0" r="0" b="19206"/>
          <a:stretch/>
        </p:blipFill>
        <p:spPr bwMode="auto">
          <a:xfrm>
            <a:off x="0" y="5765236"/>
            <a:ext cx="8187264" cy="1092764"/>
          </a:xfrm>
          <a:prstGeom prst="rect">
            <a:avLst/>
          </a:prstGeom>
        </p:spPr>
      </p:pic>
      <p:sp>
        <p:nvSpPr>
          <p:cNvPr id="9" name="TextBox 60" hidden="0"/>
          <p:cNvSpPr>
            <a:spLocks noAdjustHandles="0" noChangeArrowheads="0"/>
          </p:cNvSpPr>
          <p:nvPr isPhoto="0" userDrawn="0"/>
        </p:nvSpPr>
        <p:spPr bwMode="auto">
          <a:xfrm>
            <a:off x="492979" y="437811"/>
            <a:ext cx="3187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Шеф в школе 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Muller Medium"/>
            </a:endParaRPr>
          </a:p>
          <a:p>
            <a:pPr algn="ctr">
              <a:defRPr/>
            </a:pPr>
            <a:endParaRPr lang="ru-RU" sz="800">
              <a:solidFill>
                <a:schemeClr val="tx1">
                  <a:lumMod val="75000"/>
                  <a:lumOff val="25000"/>
                </a:schemeClr>
              </a:solidFill>
              <a:latin typeface="Muller Regular"/>
            </a:endParaRPr>
          </a:p>
        </p:txBody>
      </p:sp>
      <p:sp>
        <p:nvSpPr>
          <p:cNvPr id="10" name="Прямоугольник 142" hidden="0"/>
          <p:cNvSpPr/>
          <p:nvPr isPhoto="0" userDrawn="0"/>
        </p:nvSpPr>
        <p:spPr bwMode="auto">
          <a:xfrm>
            <a:off x="824905" y="2336219"/>
            <a:ext cx="3317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>
                <a:latin typeface="Muller Regular"/>
              </a:rPr>
              <a:t>Расширение знания детей о принципах здорового питания;</a:t>
            </a:r>
            <a:endParaRPr/>
          </a:p>
        </p:txBody>
      </p:sp>
      <p:grpSp>
        <p:nvGrpSpPr>
          <p:cNvPr id="11" name="Группа 1" hidden="0"/>
          <p:cNvGrpSpPr/>
          <p:nvPr isPhoto="0" userDrawn="0"/>
        </p:nvGrpSpPr>
        <p:grpSpPr bwMode="auto">
          <a:xfrm>
            <a:off x="3052795" y="429721"/>
            <a:ext cx="2964344" cy="1455449"/>
            <a:chOff x="2219740" y="830362"/>
            <a:chExt cx="1684876" cy="827249"/>
          </a:xfrm>
        </p:grpSpPr>
        <p:sp>
          <p:nvSpPr>
            <p:cNvPr id="12" name="Арка 154" hidden="0"/>
            <p:cNvSpPr/>
            <p:nvPr isPhoto="0" userDrawn="0"/>
          </p:nvSpPr>
          <p:spPr bwMode="auto">
            <a:xfrm rot="804302">
              <a:off x="2219740" y="830362"/>
              <a:ext cx="823967" cy="823968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ln>
                  <a:solidFill>
                    <a:srgbClr val="FEB84E"/>
                  </a:solidFill>
                </a:ln>
                <a:solidFill>
                  <a:schemeClr val="tx1"/>
                </a:solidFill>
              </a:endParaRPr>
            </a:p>
          </p:txBody>
        </p:sp>
        <p:grpSp>
          <p:nvGrpSpPr>
            <p:cNvPr id="13" name="Группа 156" hidden="0"/>
            <p:cNvGrpSpPr/>
            <p:nvPr isPhoto="0" userDrawn="0"/>
          </p:nvGrpSpPr>
          <p:grpSpPr bwMode="auto">
            <a:xfrm>
              <a:off x="2275721" y="900426"/>
              <a:ext cx="686368" cy="681123"/>
              <a:chOff x="2261274" y="1504974"/>
              <a:chExt cx="1479383" cy="1468077"/>
            </a:xfrm>
          </p:grpSpPr>
          <p:grpSp>
            <p:nvGrpSpPr>
              <p:cNvPr id="14" name="Группа 158" hidden="0"/>
              <p:cNvGrpSpPr/>
              <p:nvPr isPhoto="0" userDrawn="0"/>
            </p:nvGrpSpPr>
            <p:grpSpPr bwMode="auto">
              <a:xfrm>
                <a:off x="2261274" y="1504974"/>
                <a:ext cx="1479383" cy="1468077"/>
                <a:chOff x="3305345" y="2166532"/>
                <a:chExt cx="2514197" cy="2494983"/>
              </a:xfrm>
            </p:grpSpPr>
            <p:pic>
              <p:nvPicPr>
                <p:cNvPr id="15" name="Рисунок 169" hidden="0"/>
                <p:cNvPicPr>
                  <a:picLocks noChangeAspect="1"/>
                </p:cNvPicPr>
                <p:nvPr isPhoto="0" userDrawn="0"/>
              </p:nvPicPr>
              <p:blipFill>
                <a:blip r:embed="rId6"/>
                <a:stretch/>
              </p:blipFill>
              <p:spPr bwMode="auto">
                <a:xfrm>
                  <a:off x="3305345" y="3263185"/>
                  <a:ext cx="2508213" cy="1398330"/>
                </a:xfrm>
                <a:prstGeom prst="rect">
                  <a:avLst/>
                </a:prstGeom>
              </p:spPr>
            </p:pic>
            <p:pic>
              <p:nvPicPr>
                <p:cNvPr id="16" name="Рисунок 172" hidden="0"/>
                <p:cNvPicPr>
                  <a:picLocks noChangeAspect="1"/>
                </p:cNvPicPr>
                <p:nvPr isPhoto="0" userDrawn="0"/>
              </p:nvPicPr>
              <p:blipFill>
                <a:blip r:embed="rId7"/>
                <a:stretch/>
              </p:blipFill>
              <p:spPr bwMode="auto">
                <a:xfrm>
                  <a:off x="3311330" y="2166532"/>
                  <a:ext cx="2508213" cy="1404599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1" hidden="0"/>
              <p:cNvSpPr>
                <a:spLocks noAdjustHandles="0" noChangeArrowheads="0"/>
              </p:cNvSpPr>
              <p:nvPr isPhoto="0" userDrawn="0"/>
            </p:nvSpPr>
            <p:spPr bwMode="auto">
              <a:xfrm>
                <a:off x="2433438" y="2298572"/>
                <a:ext cx="1138576" cy="342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endParaRPr lang="ru-RU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68" hidden="0"/>
              <p:cNvSpPr>
                <a:spLocks noAdjustHandles="0" noChangeArrowheads="0"/>
              </p:cNvSpPr>
              <p:nvPr isPhoto="0" userDrawn="0"/>
            </p:nvSpPr>
            <p:spPr bwMode="auto">
              <a:xfrm>
                <a:off x="2357827" y="2399625"/>
                <a:ext cx="1282755" cy="414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ru-RU" sz="800">
                    <a:solidFill>
                      <a:schemeClr val="bg1"/>
                    </a:solidFill>
                    <a:latin typeface="Muller Light"/>
                  </a:rPr>
                  <a:t>Сентябрь 2021 г.-</a:t>
                </a:r>
                <a:endParaRPr/>
              </a:p>
              <a:p>
                <a:pPr algn="ctr">
                  <a:defRPr/>
                </a:pPr>
                <a:r>
                  <a:rPr lang="ru-RU" sz="800">
                    <a:solidFill>
                      <a:schemeClr val="bg1"/>
                    </a:solidFill>
                    <a:latin typeface="Muller Light"/>
                  </a:rPr>
                  <a:t>Май 2022 г.</a:t>
                </a:r>
                <a:endParaRPr/>
              </a:p>
            </p:txBody>
          </p:sp>
        </p:grpSp>
        <p:pic>
          <p:nvPicPr>
            <p:cNvPr id="19" name="Picture 8" descr="Календарь" hidden="0"/>
            <p:cNvPicPr>
              <a:picLocks noChangeAspect="1" noChangeArrowheads="1"/>
            </p:cNvPicPr>
            <p:nvPr isPhoto="0" userDrawn="0"/>
          </p:nvPicPr>
          <p:blipFill>
            <a:blip r:embed="rId8"/>
            <a:stretch/>
          </p:blipFill>
          <p:spPr bwMode="auto">
            <a:xfrm>
              <a:off x="2524637" y="975156"/>
              <a:ext cx="214174" cy="214174"/>
            </a:xfrm>
            <a:prstGeom prst="rect">
              <a:avLst/>
            </a:prstGeom>
            <a:noFill/>
          </p:spPr>
        </p:pic>
        <p:sp>
          <p:nvSpPr>
            <p:cNvPr id="20" name="Арка 184" hidden="0"/>
            <p:cNvSpPr/>
            <p:nvPr isPhoto="0" userDrawn="0"/>
          </p:nvSpPr>
          <p:spPr bwMode="auto">
            <a:xfrm rot="10800000">
              <a:off x="3080649" y="833643"/>
              <a:ext cx="823967" cy="823968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ln>
                  <a:solidFill>
                    <a:srgbClr val="FEB84E"/>
                  </a:solidFill>
                </a:ln>
                <a:solidFill>
                  <a:schemeClr val="tx1"/>
                </a:solidFill>
              </a:endParaRPr>
            </a:p>
          </p:txBody>
        </p:sp>
        <p:grpSp>
          <p:nvGrpSpPr>
            <p:cNvPr id="21" name="Группа 185" hidden="0"/>
            <p:cNvGrpSpPr/>
            <p:nvPr isPhoto="0" userDrawn="0"/>
          </p:nvGrpSpPr>
          <p:grpSpPr bwMode="auto">
            <a:xfrm>
              <a:off x="3153216" y="905490"/>
              <a:ext cx="686369" cy="681123"/>
              <a:chOff x="2261273" y="1504974"/>
              <a:chExt cx="1479384" cy="1468077"/>
            </a:xfrm>
          </p:grpSpPr>
          <p:grpSp>
            <p:nvGrpSpPr>
              <p:cNvPr id="22" name="Группа 186" hidden="0"/>
              <p:cNvGrpSpPr/>
              <p:nvPr isPhoto="0" userDrawn="0"/>
            </p:nvGrpSpPr>
            <p:grpSpPr bwMode="auto">
              <a:xfrm>
                <a:off x="2261273" y="1504974"/>
                <a:ext cx="1479384" cy="1468077"/>
                <a:chOff x="3305343" y="2166532"/>
                <a:chExt cx="2514200" cy="2494982"/>
              </a:xfrm>
            </p:grpSpPr>
            <p:pic>
              <p:nvPicPr>
                <p:cNvPr id="23" name="Рисунок 209" hidden="0"/>
                <p:cNvPicPr>
                  <a:picLocks noChangeAspect="1"/>
                </p:cNvPicPr>
                <p:nvPr isPhoto="0" userDrawn="0"/>
              </p:nvPicPr>
              <p:blipFill>
                <a:blip r:embed="rId9"/>
                <a:stretch/>
              </p:blipFill>
              <p:spPr bwMode="auto">
                <a:xfrm>
                  <a:off x="3305343" y="3263186"/>
                  <a:ext cx="2508213" cy="1398328"/>
                </a:xfrm>
                <a:prstGeom prst="rect">
                  <a:avLst/>
                </a:prstGeom>
              </p:spPr>
            </p:pic>
            <p:pic>
              <p:nvPicPr>
                <p:cNvPr id="24" name="Рисунок 212" hidden="0"/>
                <p:cNvPicPr>
                  <a:picLocks noChangeAspect="1"/>
                </p:cNvPicPr>
                <p:nvPr isPhoto="0" userDrawn="0"/>
              </p:nvPicPr>
              <p:blipFill>
                <a:blip r:embed="rId7"/>
                <a:stretch/>
              </p:blipFill>
              <p:spPr bwMode="auto">
                <a:xfrm>
                  <a:off x="3311330" y="2166532"/>
                  <a:ext cx="2508213" cy="1404599"/>
                </a:xfrm>
                <a:prstGeom prst="rect">
                  <a:avLst/>
                </a:prstGeom>
              </p:spPr>
            </p:pic>
          </p:grpSp>
          <p:sp>
            <p:nvSpPr>
              <p:cNvPr id="25" name="TextBox 187" hidden="0"/>
              <p:cNvSpPr>
                <a:spLocks noAdjustHandles="0" noChangeArrowheads="0"/>
              </p:cNvSpPr>
              <p:nvPr isPhoto="0" userDrawn="0"/>
            </p:nvSpPr>
            <p:spPr bwMode="auto">
              <a:xfrm>
                <a:off x="2433438" y="2298572"/>
                <a:ext cx="1138576" cy="342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endParaRPr lang="ru-RU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188" hidden="0"/>
              <p:cNvSpPr>
                <a:spLocks noAdjustHandles="0" noChangeArrowheads="0"/>
              </p:cNvSpPr>
              <p:nvPr isPhoto="0" userDrawn="0"/>
            </p:nvSpPr>
            <p:spPr bwMode="auto">
              <a:xfrm>
                <a:off x="2573933" y="2361007"/>
                <a:ext cx="967645" cy="462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ru-RU" sz="2000">
                    <a:solidFill>
                      <a:schemeClr val="bg1"/>
                    </a:solidFill>
                    <a:latin typeface="Muller Light"/>
                  </a:rPr>
                  <a:t>8+</a:t>
                </a:r>
                <a:endParaRPr/>
              </a:p>
            </p:txBody>
          </p:sp>
        </p:grpSp>
        <p:pic>
          <p:nvPicPr>
            <p:cNvPr id="27" name="Рисунок 166" hidden="0"/>
            <p:cNvPicPr>
              <a:picLocks noChangeAspect="1"/>
            </p:cNvPicPr>
            <p:nvPr isPhoto="0" userDrawn="0"/>
          </p:nvPicPr>
          <p:blipFill>
            <a:blip r:embed="rId10"/>
            <a:stretch/>
          </p:blipFill>
          <p:spPr bwMode="auto">
            <a:xfrm>
              <a:off x="3383159" y="984502"/>
              <a:ext cx="223596" cy="223596"/>
            </a:xfrm>
            <a:prstGeom prst="rect">
              <a:avLst/>
            </a:prstGeom>
          </p:spPr>
        </p:pic>
      </p:grpSp>
      <p:sp>
        <p:nvSpPr>
          <p:cNvPr id="28" name="Прямоугольник 269" hidden="0"/>
          <p:cNvSpPr/>
          <p:nvPr isPhoto="0" userDrawn="0"/>
        </p:nvSpPr>
        <p:spPr bwMode="auto">
          <a:xfrm>
            <a:off x="6757587" y="1742766"/>
            <a:ext cx="16397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6D49A0"/>
                </a:solidFill>
                <a:latin typeface="Muller Medium"/>
              </a:rPr>
              <a:t>Этапы:</a:t>
            </a:r>
            <a:endParaRPr/>
          </a:p>
        </p:txBody>
      </p:sp>
      <p:pic>
        <p:nvPicPr>
          <p:cNvPr id="29" name="Рисунок 80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>
            <a:off x="6082216" y="2674333"/>
            <a:ext cx="27360" cy="2648493"/>
          </a:xfrm>
          <a:prstGeom prst="rect">
            <a:avLst/>
          </a:prstGeom>
        </p:spPr>
      </p:pic>
      <p:sp>
        <p:nvSpPr>
          <p:cNvPr id="30" name="Прямоугольник 81" hidden="0"/>
          <p:cNvSpPr/>
          <p:nvPr isPhoto="0" userDrawn="0"/>
        </p:nvSpPr>
        <p:spPr bwMode="auto">
          <a:xfrm>
            <a:off x="833381" y="2791974"/>
            <a:ext cx="3411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>
                <a:latin typeface="Muller Regular"/>
              </a:rPr>
              <a:t>Развитие неравнодушного отношения</a:t>
            </a:r>
            <a:endParaRPr/>
          </a:p>
          <a:p>
            <a:pPr>
              <a:defRPr/>
            </a:pPr>
            <a:r>
              <a:rPr lang="ru-RU" sz="1000">
                <a:latin typeface="Muller Regular"/>
              </a:rPr>
              <a:t>к качеству питания в школьных столовых;</a:t>
            </a:r>
            <a:endParaRPr/>
          </a:p>
        </p:txBody>
      </p:sp>
      <p:sp>
        <p:nvSpPr>
          <p:cNvPr id="31" name="Прямоугольник 82" hidden="0"/>
          <p:cNvSpPr/>
          <p:nvPr isPhoto="0" userDrawn="0"/>
        </p:nvSpPr>
        <p:spPr bwMode="auto">
          <a:xfrm>
            <a:off x="833381" y="3384889"/>
            <a:ext cx="42663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>
                <a:latin typeface="Muller Regular"/>
              </a:rPr>
              <a:t>Формирование у детей интереса, чувства уважения к народным кулинарным традициям, культуре народов Российской Федерации средствами активной познавательной деятельности в области питания</a:t>
            </a:r>
            <a:endParaRPr/>
          </a:p>
        </p:txBody>
      </p:sp>
      <p:sp>
        <p:nvSpPr>
          <p:cNvPr id="32" name="Прямоугольник 84" hidden="0"/>
          <p:cNvSpPr/>
          <p:nvPr isPhoto="0" userDrawn="0"/>
        </p:nvSpPr>
        <p:spPr bwMode="auto">
          <a:xfrm>
            <a:off x="7052110" y="2206404"/>
            <a:ext cx="12315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Стартовый</a:t>
            </a:r>
            <a:endParaRPr/>
          </a:p>
        </p:txBody>
      </p:sp>
      <p:sp>
        <p:nvSpPr>
          <p:cNvPr id="33" name="Прямоугольник 85" hidden="0"/>
          <p:cNvSpPr/>
          <p:nvPr isPhoto="0" userDrawn="0"/>
        </p:nvSpPr>
        <p:spPr bwMode="auto">
          <a:xfrm>
            <a:off x="7052109" y="2509942"/>
            <a:ext cx="3317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>
                <a:latin typeface="Muller Regular"/>
              </a:rPr>
              <a:t>Старт проекта и </a:t>
            </a:r>
            <a:r>
              <a:rPr lang="ru-RU" sz="1000">
                <a:latin typeface="Muller Regular"/>
              </a:rPr>
              <a:t>отсмотр</a:t>
            </a:r>
            <a:r>
              <a:rPr lang="ru-RU" sz="1000">
                <a:latin typeface="Muller Regular"/>
              </a:rPr>
              <a:t> обучающего курса</a:t>
            </a:r>
            <a:endParaRPr/>
          </a:p>
          <a:p>
            <a:pPr>
              <a:defRPr/>
            </a:pPr>
            <a:r>
              <a:rPr lang="ru-RU" sz="1000">
                <a:latin typeface="Muller Regular"/>
              </a:rPr>
              <a:t>(1 сентября – 31 октября 2021 г.)</a:t>
            </a:r>
            <a:endParaRPr/>
          </a:p>
        </p:txBody>
      </p:sp>
      <p:sp>
        <p:nvSpPr>
          <p:cNvPr id="34" name="Прямоугольник 87" hidden="0"/>
          <p:cNvSpPr/>
          <p:nvPr isPhoto="0" userDrawn="0"/>
        </p:nvSpPr>
        <p:spPr bwMode="auto">
          <a:xfrm>
            <a:off x="7052110" y="2967040"/>
            <a:ext cx="14596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Практический</a:t>
            </a:r>
            <a:endParaRPr/>
          </a:p>
        </p:txBody>
      </p:sp>
      <p:sp>
        <p:nvSpPr>
          <p:cNvPr id="35" name="Прямоугольник 88" hidden="0"/>
          <p:cNvSpPr/>
          <p:nvPr isPhoto="0" userDrawn="0"/>
        </p:nvSpPr>
        <p:spPr bwMode="auto">
          <a:xfrm>
            <a:off x="7073240" y="3265307"/>
            <a:ext cx="3317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>
                <a:latin typeface="Muller Regular"/>
              </a:rPr>
              <a:t>Применение полученных знаний на практике.</a:t>
            </a:r>
            <a:endParaRPr/>
          </a:p>
          <a:p>
            <a:pPr lvl="0">
              <a:defRPr/>
            </a:pPr>
            <a:r>
              <a:rPr lang="ru-RU" sz="1000">
                <a:latin typeface="Muller Regular"/>
              </a:rPr>
              <a:t>(1 ноября 2021 г. – 1 мая 2022 г.)</a:t>
            </a:r>
            <a:endParaRPr/>
          </a:p>
        </p:txBody>
      </p:sp>
      <p:sp>
        <p:nvSpPr>
          <p:cNvPr id="36" name="Прямоугольник 36" hidden="0"/>
          <p:cNvSpPr/>
          <p:nvPr isPhoto="0" userDrawn="0"/>
        </p:nvSpPr>
        <p:spPr bwMode="auto">
          <a:xfrm>
            <a:off x="7073240" y="3727807"/>
            <a:ext cx="10935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Итоговый</a:t>
            </a:r>
            <a:endParaRPr/>
          </a:p>
        </p:txBody>
      </p:sp>
      <p:sp>
        <p:nvSpPr>
          <p:cNvPr id="37" name="Прямоугольник 37" hidden="0"/>
          <p:cNvSpPr/>
          <p:nvPr isPhoto="0" userDrawn="0"/>
        </p:nvSpPr>
        <p:spPr bwMode="auto">
          <a:xfrm>
            <a:off x="7073240" y="4018549"/>
            <a:ext cx="33178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>
                <a:latin typeface="Muller Regular"/>
              </a:rPr>
              <a:t>Победители проекта посетят финальное мероприятие «Класс </a:t>
            </a:r>
            <a:r>
              <a:rPr lang="ru-RU" sz="1000">
                <a:latin typeface="Muller Regular"/>
              </a:rPr>
              <a:t>Food</a:t>
            </a:r>
            <a:r>
              <a:rPr lang="ru-RU" sz="1000">
                <a:latin typeface="Muller Regular"/>
              </a:rPr>
              <a:t> </a:t>
            </a:r>
            <a:r>
              <a:rPr lang="ru-RU" sz="1000">
                <a:latin typeface="Muller Regular"/>
              </a:rPr>
              <a:t>Фест</a:t>
            </a:r>
            <a:r>
              <a:rPr lang="ru-RU" sz="1000">
                <a:latin typeface="Muller Regular"/>
              </a:rPr>
              <a:t>»</a:t>
            </a:r>
            <a:endParaRPr/>
          </a:p>
          <a:p>
            <a:pPr>
              <a:defRPr/>
            </a:pPr>
            <a:r>
              <a:rPr lang="ru-RU" sz="1000">
                <a:latin typeface="Muller Regular"/>
              </a:rPr>
              <a:t>(май 2022 г.)</a:t>
            </a:r>
            <a:endParaRPr/>
          </a:p>
        </p:txBody>
      </p:sp>
      <p:sp>
        <p:nvSpPr>
          <p:cNvPr id="38" name="TextBox 49" hidden="0"/>
          <p:cNvSpPr>
            <a:spLocks noAdjustHandles="0" noChangeArrowheads="0"/>
          </p:cNvSpPr>
          <p:nvPr isPhoto="0" userDrawn="0"/>
        </p:nvSpPr>
        <p:spPr bwMode="auto">
          <a:xfrm>
            <a:off x="9518989" y="4665958"/>
            <a:ext cx="2066725" cy="42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spc="100">
                <a:solidFill>
                  <a:srgbClr val="6D49A0"/>
                </a:solidFill>
                <a:latin typeface="Muller Black"/>
              </a:rPr>
              <a:t>ЦЕННОСТИ</a:t>
            </a:r>
            <a:endParaRPr/>
          </a:p>
        </p:txBody>
      </p:sp>
      <p:sp>
        <p:nvSpPr>
          <p:cNvPr id="39" name="Овал 50" hidden="0"/>
          <p:cNvSpPr/>
          <p:nvPr isPhoto="0" userDrawn="0"/>
        </p:nvSpPr>
        <p:spPr bwMode="auto">
          <a:xfrm>
            <a:off x="9401451" y="5368401"/>
            <a:ext cx="1217527" cy="1243305"/>
          </a:xfrm>
          <a:prstGeom prst="ellipse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rgbClr val="BD637F"/>
              </a:gs>
              <a:gs pos="100000">
                <a:srgbClr val="7030A0">
                  <a:alpha val="76000"/>
                </a:srgb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Овал 51" hidden="0"/>
          <p:cNvSpPr/>
          <p:nvPr isPhoto="0" userDrawn="0"/>
        </p:nvSpPr>
        <p:spPr bwMode="auto">
          <a:xfrm>
            <a:off x="10675411" y="5368402"/>
            <a:ext cx="1172400" cy="1197224"/>
          </a:xfrm>
          <a:prstGeom prst="ellipse">
            <a:avLst/>
          </a:prstGeom>
          <a:gradFill>
            <a:gsLst>
              <a:gs pos="0">
                <a:srgbClr val="729ABB"/>
              </a:gs>
              <a:gs pos="50000">
                <a:srgbClr val="C26079"/>
              </a:gs>
              <a:gs pos="100000">
                <a:srgbClr val="FD5423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Овал 53" hidden="0"/>
          <p:cNvSpPr/>
          <p:nvPr isPhoto="0" userDrawn="0"/>
        </p:nvSpPr>
        <p:spPr bwMode="auto">
          <a:xfrm>
            <a:off x="7840397" y="4955049"/>
            <a:ext cx="1498392" cy="1504514"/>
          </a:xfrm>
          <a:prstGeom prst="ellipse">
            <a:avLst/>
          </a:prstGeom>
          <a:gradFill>
            <a:gsLst>
              <a:gs pos="0">
                <a:srgbClr val="6B4BA0"/>
              </a:gs>
              <a:gs pos="50000">
                <a:srgbClr val="A383AC"/>
              </a:gs>
              <a:gs pos="100000">
                <a:srgbClr val="A94988"/>
              </a:gs>
            </a:gsLst>
          </a:gra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TextBox 52" hidden="0"/>
          <p:cNvSpPr>
            <a:spLocks noAdjustHandles="0" noChangeArrowheads="0"/>
          </p:cNvSpPr>
          <p:nvPr isPhoto="0" userDrawn="0"/>
        </p:nvSpPr>
        <p:spPr bwMode="auto">
          <a:xfrm>
            <a:off x="7918576" y="5542329"/>
            <a:ext cx="1342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bg1">
                    <a:lumMod val="95000"/>
                  </a:schemeClr>
                </a:solidFill>
                <a:latin typeface="Muller Black"/>
              </a:rPr>
              <a:t>ПРИЗВАНИЕ</a:t>
            </a:r>
            <a:endParaRPr/>
          </a:p>
        </p:txBody>
      </p:sp>
      <p:sp>
        <p:nvSpPr>
          <p:cNvPr id="43" name="TextBox 54" hidden="0"/>
          <p:cNvSpPr>
            <a:spLocks noAdjustHandles="0" noChangeArrowheads="0"/>
          </p:cNvSpPr>
          <p:nvPr isPhoto="0" userDrawn="0"/>
        </p:nvSpPr>
        <p:spPr bwMode="auto">
          <a:xfrm>
            <a:off x="9581818" y="582053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>
                <a:solidFill>
                  <a:schemeClr val="bg1">
                    <a:lumMod val="95000"/>
                  </a:schemeClr>
                </a:solidFill>
                <a:latin typeface="Muller Black"/>
              </a:rPr>
              <a:t>ТРУД</a:t>
            </a:r>
            <a:endParaRPr/>
          </a:p>
        </p:txBody>
      </p:sp>
      <p:sp>
        <p:nvSpPr>
          <p:cNvPr id="44" name="TextBox 55" hidden="0"/>
          <p:cNvSpPr>
            <a:spLocks noAdjustHandles="0" noChangeArrowheads="0"/>
          </p:cNvSpPr>
          <p:nvPr isPhoto="0" userDrawn="0"/>
        </p:nvSpPr>
        <p:spPr bwMode="auto">
          <a:xfrm>
            <a:off x="10883142" y="5805387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>
                <a:solidFill>
                  <a:schemeClr val="bg1">
                    <a:lumMod val="95000"/>
                  </a:schemeClr>
                </a:solidFill>
                <a:latin typeface="Muller Black"/>
              </a:rPr>
              <a:t>ЗОЖ</a:t>
            </a:r>
            <a:endParaRPr/>
          </a:p>
        </p:txBody>
      </p:sp>
      <p:sp>
        <p:nvSpPr>
          <p:cNvPr id="45" name="Прямоугольник 59" hidden="0"/>
          <p:cNvSpPr/>
          <p:nvPr isPhoto="0" userDrawn="0"/>
        </p:nvSpPr>
        <p:spPr bwMode="auto">
          <a:xfrm>
            <a:off x="2526668" y="4411017"/>
            <a:ext cx="19715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6D49A0"/>
                </a:solidFill>
                <a:latin typeface="Muller Medium"/>
              </a:rPr>
              <a:t>Партнёры: </a:t>
            </a:r>
            <a:endParaRPr/>
          </a:p>
        </p:txBody>
      </p:sp>
      <p:sp>
        <p:nvSpPr>
          <p:cNvPr id="46" name="Прямоугольник 61" hidden="0"/>
          <p:cNvSpPr/>
          <p:nvPr isPhoto="0" userDrawn="0"/>
        </p:nvSpPr>
        <p:spPr bwMode="auto">
          <a:xfrm>
            <a:off x="2535549" y="4860665"/>
            <a:ext cx="3317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>
                <a:solidFill>
                  <a:srgbClr val="6D49A0"/>
                </a:solidFill>
                <a:latin typeface="Muller Regular"/>
              </a:rPr>
              <a:t>Гастрономическая карта России,</a:t>
            </a:r>
            <a:endParaRPr/>
          </a:p>
          <a:p>
            <a:pPr>
              <a:defRPr/>
            </a:pPr>
            <a:r>
              <a:rPr lang="ru-RU" sz="1200">
                <a:solidFill>
                  <a:srgbClr val="6D49A0"/>
                </a:solidFill>
                <a:latin typeface="Muller Regular"/>
              </a:rPr>
              <a:t>Федерация рестораторов и отельеров России</a:t>
            </a:r>
            <a:endParaRPr/>
          </a:p>
        </p:txBody>
      </p:sp>
      <p:pic>
        <p:nvPicPr>
          <p:cNvPr id="47" name="Рисунок 5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>
            <a:off x="623596" y="1082955"/>
            <a:ext cx="2043227" cy="375766"/>
          </a:xfrm>
          <a:prstGeom prst="rect">
            <a:avLst/>
          </a:prstGeom>
        </p:spPr>
      </p:pic>
      <p:pic>
        <p:nvPicPr>
          <p:cNvPr id="48" name="Рисунок 65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 flipV="1">
            <a:off x="613303" y="2415440"/>
            <a:ext cx="85278" cy="69883"/>
          </a:xfrm>
          <a:prstGeom prst="rect">
            <a:avLst/>
          </a:prstGeom>
        </p:spPr>
      </p:pic>
      <p:pic>
        <p:nvPicPr>
          <p:cNvPr id="49" name="Рисунок 66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 flipV="1">
            <a:off x="615048" y="2868793"/>
            <a:ext cx="85278" cy="69883"/>
          </a:xfrm>
          <a:prstGeom prst="rect">
            <a:avLst/>
          </a:prstGeom>
        </p:spPr>
      </p:pic>
      <p:pic>
        <p:nvPicPr>
          <p:cNvPr id="50" name="Рисунок 67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 flipV="1">
            <a:off x="614015" y="3462775"/>
            <a:ext cx="85278" cy="69883"/>
          </a:xfrm>
          <a:prstGeom prst="rect">
            <a:avLst/>
          </a:prstGeom>
        </p:spPr>
      </p:pic>
      <p:pic>
        <p:nvPicPr>
          <p:cNvPr id="51" name="Picture 2" descr="https://sun1-84.userapi.com/impg/6QxWE_JX0mQHxQlsWFe7oyK0XxH_-o2KnlYvsQ/h5GWGPuApfw.jpg?size=1600x1067&amp;quality=96&amp;sign=ecb18a8921d79770c525c88d8a48eba6&amp;type=album" hidden="0"/>
          <p:cNvPicPr>
            <a:picLocks noChangeAspect="1" noChangeArrowheads="1"/>
          </p:cNvPicPr>
          <p:nvPr isPhoto="0" userDrawn="0"/>
        </p:nvPicPr>
        <p:blipFill>
          <a:blip r:embed="rId14"/>
          <a:srcRect l="16656" t="0" r="16656" b="0"/>
          <a:stretch/>
        </p:blipFill>
        <p:spPr bwMode="auto">
          <a:xfrm>
            <a:off x="409246" y="4640537"/>
            <a:ext cx="1790834" cy="1790834"/>
          </a:xfrm>
          <a:prstGeom prst="ellipse">
            <a:avLst/>
          </a:prstGeom>
          <a:noFill/>
        </p:spPr>
      </p:pic>
      <p:pic>
        <p:nvPicPr>
          <p:cNvPr id="52" name="Picture 4" descr="https://sun1-92.userapi.com/impg/TAIZO7UoT7BByImv6b4JmzaZ-bx84HODnvE_gA/nOVzmqdtkA0.jpg?size=1600x1067&amp;quality=96&amp;sign=f8ba9262cc9d302517f3ab89f7111cf6&amp;type=album" hidden="0"/>
          <p:cNvPicPr>
            <a:picLocks noChangeAspect="1" noChangeArrowheads="1"/>
          </p:cNvPicPr>
          <p:nvPr isPhoto="0" userDrawn="0"/>
        </p:nvPicPr>
        <p:blipFill>
          <a:blip r:embed="rId15"/>
          <a:srcRect l="33269" t="0" r="43" b="0"/>
          <a:stretch/>
        </p:blipFill>
        <p:spPr bwMode="auto">
          <a:xfrm>
            <a:off x="1734251" y="5514230"/>
            <a:ext cx="1198432" cy="1198432"/>
          </a:xfrm>
          <a:prstGeom prst="ellipse">
            <a:avLst/>
          </a:prstGeom>
          <a:noFill/>
        </p:spPr>
      </p:pic>
      <p:pic>
        <p:nvPicPr>
          <p:cNvPr id="53" name="Рисунок 77" hidden="0"/>
          <p:cNvPicPr>
            <a:picLocks noChangeAspect="1"/>
          </p:cNvPicPr>
          <p:nvPr isPhoto="0" userDrawn="0"/>
        </p:nvPicPr>
        <p:blipFill>
          <a:blip r:embed="rId16"/>
          <a:stretch/>
        </p:blipFill>
        <p:spPr bwMode="auto">
          <a:xfrm>
            <a:off x="4498181" y="1979243"/>
            <a:ext cx="1364592" cy="1364592"/>
          </a:xfrm>
          <a:prstGeom prst="rect">
            <a:avLst/>
          </a:prstGeom>
        </p:spPr>
      </p:pic>
      <p:pic>
        <p:nvPicPr>
          <p:cNvPr id="54" name="Рисунок 64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 flipV="1">
            <a:off x="6889352" y="2331259"/>
            <a:ext cx="85278" cy="69883"/>
          </a:xfrm>
          <a:prstGeom prst="rect">
            <a:avLst/>
          </a:prstGeom>
        </p:spPr>
      </p:pic>
      <p:pic>
        <p:nvPicPr>
          <p:cNvPr id="55" name="Рисунок 71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 flipV="1">
            <a:off x="6889352" y="3085986"/>
            <a:ext cx="85278" cy="69883"/>
          </a:xfrm>
          <a:prstGeom prst="rect">
            <a:avLst/>
          </a:prstGeom>
        </p:spPr>
      </p:pic>
      <p:pic>
        <p:nvPicPr>
          <p:cNvPr id="56" name="Рисунок 75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 flipV="1">
            <a:off x="6913129" y="3837586"/>
            <a:ext cx="85278" cy="698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7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6663011" y="0"/>
            <a:ext cx="5528990" cy="2115195"/>
          </a:xfrm>
          <a:prstGeom prst="rect">
            <a:avLst/>
          </a:prstGeom>
        </p:spPr>
      </p:pic>
      <p:sp>
        <p:nvSpPr>
          <p:cNvPr id="5" name="Овал 73" hidden="0"/>
          <p:cNvSpPr/>
          <p:nvPr isPhoto="0" userDrawn="0"/>
        </p:nvSpPr>
        <p:spPr bwMode="auto">
          <a:xfrm>
            <a:off x="10611185" y="1107443"/>
            <a:ext cx="1033861" cy="1055751"/>
          </a:xfrm>
          <a:prstGeom prst="ellipse">
            <a:avLst/>
          </a:prstGeom>
          <a:gradFill>
            <a:gsLst>
              <a:gs pos="0">
                <a:srgbClr val="729ABB"/>
              </a:gs>
              <a:gs pos="50000">
                <a:srgbClr val="C26079"/>
              </a:gs>
              <a:gs pos="100000">
                <a:srgbClr val="FD5423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74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0690568" y="1460792"/>
            <a:ext cx="875093" cy="332415"/>
          </a:xfrm>
          <a:prstGeom prst="rect">
            <a:avLst/>
          </a:prstGeom>
        </p:spPr>
      </p:pic>
      <p:pic>
        <p:nvPicPr>
          <p:cNvPr id="7" name="Рисунок 7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9514931" y="4081720"/>
            <a:ext cx="2499153" cy="2648493"/>
          </a:xfrm>
          <a:prstGeom prst="rect">
            <a:avLst/>
          </a:prstGeom>
        </p:spPr>
      </p:pic>
      <p:pic>
        <p:nvPicPr>
          <p:cNvPr id="8" name="Рисунок 8" hidden="0"/>
          <p:cNvPicPr>
            <a:picLocks noChangeAspect="1"/>
          </p:cNvPicPr>
          <p:nvPr isPhoto="0" userDrawn="0"/>
        </p:nvPicPr>
        <p:blipFill>
          <a:blip r:embed="rId5"/>
          <a:srcRect l="6262" t="0" r="0" b="19206"/>
          <a:stretch/>
        </p:blipFill>
        <p:spPr bwMode="auto">
          <a:xfrm>
            <a:off x="0" y="5765236"/>
            <a:ext cx="8187264" cy="1092764"/>
          </a:xfrm>
          <a:prstGeom prst="rect">
            <a:avLst/>
          </a:prstGeom>
        </p:spPr>
      </p:pic>
      <p:sp>
        <p:nvSpPr>
          <p:cNvPr id="9" name="TextBox 60" hidden="0"/>
          <p:cNvSpPr>
            <a:spLocks noAdjustHandles="0" noChangeArrowheads="0"/>
          </p:cNvSpPr>
          <p:nvPr isPhoto="0" userDrawn="0"/>
        </p:nvSpPr>
        <p:spPr bwMode="auto">
          <a:xfrm>
            <a:off x="492979" y="907806"/>
            <a:ext cx="3187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ФинКультПросвет</a:t>
            </a:r>
            <a:endParaRPr lang="ru-RU" sz="2000" b="1">
              <a:solidFill>
                <a:schemeClr val="tx1">
                  <a:lumMod val="75000"/>
                  <a:lumOff val="25000"/>
                </a:schemeClr>
              </a:solidFill>
              <a:latin typeface="Muller Medium"/>
            </a:endParaRPr>
          </a:p>
        </p:txBody>
      </p:sp>
      <p:sp>
        <p:nvSpPr>
          <p:cNvPr id="10" name="Прямоугольник 142" hidden="0"/>
          <p:cNvSpPr/>
          <p:nvPr isPhoto="0" userDrawn="0"/>
        </p:nvSpPr>
        <p:spPr bwMode="auto">
          <a:xfrm>
            <a:off x="1107751" y="2493230"/>
            <a:ext cx="44068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>
                <a:latin typeface="Muller Regular"/>
              </a:rPr>
              <a:t>Содействовать формированию у школьника разумного финансового поведения.</a:t>
            </a:r>
            <a:endParaRPr/>
          </a:p>
        </p:txBody>
      </p:sp>
      <p:sp>
        <p:nvSpPr>
          <p:cNvPr id="11" name="Арка 154" hidden="0"/>
          <p:cNvSpPr/>
          <p:nvPr isPhoto="0" userDrawn="0"/>
        </p:nvSpPr>
        <p:spPr bwMode="auto">
          <a:xfrm rot="804302">
            <a:off x="3617062" y="429721"/>
            <a:ext cx="1449674" cy="1449676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ln>
                <a:solidFill>
                  <a:srgbClr val="FEB84E"/>
                </a:solidFill>
              </a:ln>
              <a:solidFill>
                <a:schemeClr val="tx1"/>
              </a:solidFill>
            </a:endParaRPr>
          </a:p>
        </p:txBody>
      </p:sp>
      <p:grpSp>
        <p:nvGrpSpPr>
          <p:cNvPr id="12" name="Группа 158" hidden="0"/>
          <p:cNvGrpSpPr/>
          <p:nvPr isPhoto="0" userDrawn="0"/>
        </p:nvGrpSpPr>
        <p:grpSpPr bwMode="auto">
          <a:xfrm>
            <a:off x="3715553" y="552991"/>
            <a:ext cx="1207585" cy="1198357"/>
            <a:chOff x="3305345" y="2166532"/>
            <a:chExt cx="2514197" cy="2494983"/>
          </a:xfrm>
        </p:grpSpPr>
        <p:pic>
          <p:nvPicPr>
            <p:cNvPr id="13" name="Рисунок 169" hidden="0"/>
            <p:cNvPicPr>
              <a:picLocks noChangeAspect="1"/>
            </p:cNvPicPr>
            <p:nvPr isPhoto="0" userDrawn="0"/>
          </p:nvPicPr>
          <p:blipFill>
            <a:blip r:embed="rId6"/>
            <a:stretch/>
          </p:blipFill>
          <p:spPr bwMode="auto">
            <a:xfrm>
              <a:off x="3305345" y="3263185"/>
              <a:ext cx="2508213" cy="1398330"/>
            </a:xfrm>
            <a:prstGeom prst="rect">
              <a:avLst/>
            </a:prstGeom>
          </p:spPr>
        </p:pic>
        <p:pic>
          <p:nvPicPr>
            <p:cNvPr id="14" name="Рисунок 172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3311330" y="2166532"/>
              <a:ext cx="2508213" cy="1404599"/>
            </a:xfrm>
            <a:prstGeom prst="rect">
              <a:avLst/>
            </a:prstGeom>
          </p:spPr>
        </p:pic>
      </p:grpSp>
      <p:sp>
        <p:nvSpPr>
          <p:cNvPr id="15" name="TextBox 161" hidden="0"/>
          <p:cNvSpPr>
            <a:spLocks noAdjustHandles="0" noChangeArrowheads="0"/>
          </p:cNvSpPr>
          <p:nvPr isPhoto="0" userDrawn="0"/>
        </p:nvSpPr>
        <p:spPr bwMode="auto">
          <a:xfrm>
            <a:off x="3856087" y="1200787"/>
            <a:ext cx="929393" cy="279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16" name="TextBox 168" hidden="0"/>
          <p:cNvSpPr>
            <a:spLocks noAdjustHandles="0" noChangeArrowheads="0"/>
          </p:cNvSpPr>
          <p:nvPr isPhoto="0" userDrawn="0"/>
        </p:nvSpPr>
        <p:spPr bwMode="auto">
          <a:xfrm>
            <a:off x="3796524" y="1238454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900">
                <a:solidFill>
                  <a:schemeClr val="bg1"/>
                </a:solidFill>
                <a:latin typeface="Muller Light"/>
              </a:rPr>
              <a:t>Сентябрь 2021г.</a:t>
            </a:r>
            <a:endParaRPr/>
          </a:p>
          <a:p>
            <a:pPr algn="ctr">
              <a:defRPr/>
            </a:pPr>
            <a:r>
              <a:rPr lang="ru-RU" sz="900">
                <a:solidFill>
                  <a:schemeClr val="bg1"/>
                </a:solidFill>
                <a:latin typeface="Muller Light"/>
              </a:rPr>
              <a:t>Май 2022г.</a:t>
            </a:r>
            <a:endParaRPr/>
          </a:p>
        </p:txBody>
      </p:sp>
      <p:pic>
        <p:nvPicPr>
          <p:cNvPr id="17" name="Picture 8" descr="Календарь" hidden="0"/>
          <p:cNvPicPr>
            <a:picLocks noChangeAspect="1" noChangeArrowheads="1"/>
          </p:cNvPicPr>
          <p:nvPr isPhoto="0" userDrawn="0"/>
        </p:nvPicPr>
        <p:blipFill>
          <a:blip r:embed="rId8"/>
          <a:stretch/>
        </p:blipFill>
        <p:spPr bwMode="auto">
          <a:xfrm>
            <a:off x="4153493" y="684469"/>
            <a:ext cx="376814" cy="376814"/>
          </a:xfrm>
          <a:prstGeom prst="rect">
            <a:avLst/>
          </a:prstGeom>
          <a:noFill/>
        </p:spPr>
      </p:pic>
      <p:sp>
        <p:nvSpPr>
          <p:cNvPr id="18" name="Арка 184" hidden="0"/>
          <p:cNvSpPr/>
          <p:nvPr isPhoto="0" userDrawn="0"/>
        </p:nvSpPr>
        <p:spPr bwMode="auto">
          <a:xfrm rot="10800000">
            <a:off x="5131731" y="435494"/>
            <a:ext cx="1449674" cy="1449676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ln>
                <a:solidFill>
                  <a:srgbClr val="FEB84E"/>
                </a:solidFill>
              </a:ln>
              <a:solidFill>
                <a:schemeClr val="tx1"/>
              </a:solidFill>
            </a:endParaRPr>
          </a:p>
        </p:txBody>
      </p:sp>
      <p:grpSp>
        <p:nvGrpSpPr>
          <p:cNvPr id="19" name="Группа 185" hidden="0"/>
          <p:cNvGrpSpPr/>
          <p:nvPr isPhoto="0" userDrawn="0"/>
        </p:nvGrpSpPr>
        <p:grpSpPr bwMode="auto">
          <a:xfrm>
            <a:off x="5259405" y="561900"/>
            <a:ext cx="1207587" cy="1198357"/>
            <a:chOff x="2261273" y="1504974"/>
            <a:chExt cx="1479384" cy="1468077"/>
          </a:xfrm>
        </p:grpSpPr>
        <p:grpSp>
          <p:nvGrpSpPr>
            <p:cNvPr id="20" name="Группа 186" hidden="0"/>
            <p:cNvGrpSpPr/>
            <p:nvPr isPhoto="0" userDrawn="0"/>
          </p:nvGrpSpPr>
          <p:grpSpPr bwMode="auto">
            <a:xfrm>
              <a:off x="2261273" y="1504974"/>
              <a:ext cx="1479384" cy="1468077"/>
              <a:chOff x="3305343" y="2166532"/>
              <a:chExt cx="2514200" cy="2494982"/>
            </a:xfrm>
          </p:grpSpPr>
          <p:pic>
            <p:nvPicPr>
              <p:cNvPr id="21" name="Рисунок 209" hidden="0"/>
              <p:cNvPicPr>
                <a:picLocks noChangeAspect="1"/>
              </p:cNvPicPr>
              <p:nvPr isPhoto="0" userDrawn="0"/>
            </p:nvPicPr>
            <p:blipFill>
              <a:blip r:embed="rId9"/>
              <a:stretch/>
            </p:blipFill>
            <p:spPr bwMode="auto">
              <a:xfrm>
                <a:off x="3305343" y="3263186"/>
                <a:ext cx="2508213" cy="1398328"/>
              </a:xfrm>
              <a:prstGeom prst="rect">
                <a:avLst/>
              </a:prstGeom>
            </p:spPr>
          </p:pic>
          <p:pic>
            <p:nvPicPr>
              <p:cNvPr id="22" name="Рисунок 212" hidden="0"/>
              <p:cNvPicPr>
                <a:picLocks noChangeAspect="1"/>
              </p:cNvPicPr>
              <p:nvPr isPhoto="0" userDrawn="0"/>
            </p:nvPicPr>
            <p:blipFill>
              <a:blip r:embed="rId7"/>
              <a:stretch/>
            </p:blipFill>
            <p:spPr bwMode="auto">
              <a:xfrm>
                <a:off x="3311330" y="2166532"/>
                <a:ext cx="2508213" cy="1404599"/>
              </a:xfrm>
              <a:prstGeom prst="rect">
                <a:avLst/>
              </a:prstGeom>
            </p:spPr>
          </p:pic>
        </p:grpSp>
        <p:sp>
          <p:nvSpPr>
            <p:cNvPr id="23" name="TextBox 187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2433438" y="2298572"/>
              <a:ext cx="1138576" cy="342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endParaRPr lang="ru-RU" sz="1200">
                <a:solidFill>
                  <a:schemeClr val="bg1"/>
                </a:solidFill>
              </a:endParaRPr>
            </a:p>
          </p:txBody>
        </p:sp>
        <p:sp>
          <p:nvSpPr>
            <p:cNvPr id="24" name="TextBox 188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2573933" y="2361007"/>
              <a:ext cx="967645" cy="462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000">
                  <a:solidFill>
                    <a:schemeClr val="bg1"/>
                  </a:solidFill>
                  <a:latin typeface="Muller Light"/>
                </a:rPr>
                <a:t>8+</a:t>
              </a:r>
              <a:endParaRPr/>
            </a:p>
          </p:txBody>
        </p:sp>
      </p:grpSp>
      <p:pic>
        <p:nvPicPr>
          <p:cNvPr id="25" name="Рисунок 166" hidden="0"/>
          <p:cNvPicPr>
            <a:picLocks noChangeAspect="1"/>
          </p:cNvPicPr>
          <p:nvPr isPhoto="0" userDrawn="0"/>
        </p:nvPicPr>
        <p:blipFill>
          <a:blip r:embed="rId10"/>
          <a:stretch/>
        </p:blipFill>
        <p:spPr bwMode="auto">
          <a:xfrm>
            <a:off x="5663963" y="700913"/>
            <a:ext cx="393391" cy="393391"/>
          </a:xfrm>
          <a:prstGeom prst="rect">
            <a:avLst/>
          </a:prstGeom>
        </p:spPr>
      </p:pic>
      <p:sp>
        <p:nvSpPr>
          <p:cNvPr id="26" name="Прямоугольник 269" hidden="0"/>
          <p:cNvSpPr/>
          <p:nvPr isPhoto="0" userDrawn="0"/>
        </p:nvSpPr>
        <p:spPr bwMode="auto">
          <a:xfrm>
            <a:off x="6757587" y="1640243"/>
            <a:ext cx="16397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6D49A0"/>
                </a:solidFill>
                <a:latin typeface="Muller Medium"/>
              </a:rPr>
              <a:t>Этапы:</a:t>
            </a:r>
            <a:endParaRPr/>
          </a:p>
        </p:txBody>
      </p:sp>
      <p:pic>
        <p:nvPicPr>
          <p:cNvPr id="27" name="Рисунок 80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>
            <a:off x="6274012" y="2299102"/>
            <a:ext cx="27360" cy="2648493"/>
          </a:xfrm>
          <a:prstGeom prst="rect">
            <a:avLst/>
          </a:prstGeom>
        </p:spPr>
      </p:pic>
      <p:sp>
        <p:nvSpPr>
          <p:cNvPr id="28" name="Прямоугольник 81" hidden="0"/>
          <p:cNvSpPr/>
          <p:nvPr isPhoto="0" userDrawn="0"/>
        </p:nvSpPr>
        <p:spPr bwMode="auto">
          <a:xfrm>
            <a:off x="1116227" y="2918133"/>
            <a:ext cx="34140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>
                <a:latin typeface="Muller Regular"/>
              </a:rPr>
              <a:t>Способствовать распространению среди школьников знаний в сфере защиты прав потребителей финансовых услуг</a:t>
            </a:r>
            <a:endParaRPr/>
          </a:p>
        </p:txBody>
      </p:sp>
      <p:sp>
        <p:nvSpPr>
          <p:cNvPr id="29" name="Прямоугольник 84" hidden="0"/>
          <p:cNvSpPr/>
          <p:nvPr isPhoto="0" userDrawn="0"/>
        </p:nvSpPr>
        <p:spPr bwMode="auto">
          <a:xfrm>
            <a:off x="7158744" y="2206404"/>
            <a:ext cx="12315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Стартовый</a:t>
            </a:r>
            <a:endParaRPr/>
          </a:p>
        </p:txBody>
      </p:sp>
      <p:sp>
        <p:nvSpPr>
          <p:cNvPr id="30" name="Прямоугольник 85" hidden="0"/>
          <p:cNvSpPr/>
          <p:nvPr isPhoto="0" userDrawn="0"/>
        </p:nvSpPr>
        <p:spPr bwMode="auto">
          <a:xfrm>
            <a:off x="7158743" y="2509942"/>
            <a:ext cx="3317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>
                <a:latin typeface="Muller Regular"/>
              </a:rPr>
              <a:t>Старт проекта и </a:t>
            </a:r>
            <a:r>
              <a:rPr lang="ru-RU" sz="1000">
                <a:latin typeface="Muller Regular"/>
              </a:rPr>
              <a:t>отсмотр</a:t>
            </a:r>
            <a:r>
              <a:rPr lang="ru-RU" sz="1000">
                <a:latin typeface="Muller Regular"/>
              </a:rPr>
              <a:t> обучающего курса</a:t>
            </a:r>
            <a:endParaRPr/>
          </a:p>
          <a:p>
            <a:pPr>
              <a:defRPr/>
            </a:pPr>
            <a:r>
              <a:rPr lang="ru-RU" sz="1000">
                <a:latin typeface="Muller Regular"/>
              </a:rPr>
              <a:t>(1 сентября – 31 октября)</a:t>
            </a:r>
            <a:endParaRPr/>
          </a:p>
        </p:txBody>
      </p:sp>
      <p:sp>
        <p:nvSpPr>
          <p:cNvPr id="31" name="Прямоугольник 87" hidden="0"/>
          <p:cNvSpPr/>
          <p:nvPr isPhoto="0" userDrawn="0"/>
        </p:nvSpPr>
        <p:spPr bwMode="auto">
          <a:xfrm>
            <a:off x="7158744" y="2967040"/>
            <a:ext cx="14596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Практический</a:t>
            </a:r>
            <a:endParaRPr/>
          </a:p>
        </p:txBody>
      </p:sp>
      <p:sp>
        <p:nvSpPr>
          <p:cNvPr id="32" name="Прямоугольник 88" hidden="0"/>
          <p:cNvSpPr/>
          <p:nvPr isPhoto="0" userDrawn="0"/>
        </p:nvSpPr>
        <p:spPr bwMode="auto">
          <a:xfrm>
            <a:off x="7179874" y="3265307"/>
            <a:ext cx="3317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>
                <a:latin typeface="Muller Regular"/>
              </a:rPr>
              <a:t>Применение полученных знаний на практике.</a:t>
            </a:r>
            <a:endParaRPr/>
          </a:p>
          <a:p>
            <a:pPr lvl="0">
              <a:defRPr/>
            </a:pPr>
            <a:r>
              <a:rPr lang="ru-RU" sz="1000">
                <a:latin typeface="Muller Regular"/>
              </a:rPr>
              <a:t>(1 ноября 2021 г. – 1 мая)</a:t>
            </a:r>
            <a:endParaRPr/>
          </a:p>
        </p:txBody>
      </p:sp>
      <p:sp>
        <p:nvSpPr>
          <p:cNvPr id="33" name="Прямоугольник 36" hidden="0"/>
          <p:cNvSpPr/>
          <p:nvPr isPhoto="0" userDrawn="0"/>
        </p:nvSpPr>
        <p:spPr bwMode="auto">
          <a:xfrm>
            <a:off x="7179874" y="3727807"/>
            <a:ext cx="10935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Итоговый</a:t>
            </a:r>
            <a:endParaRPr/>
          </a:p>
        </p:txBody>
      </p:sp>
      <p:sp>
        <p:nvSpPr>
          <p:cNvPr id="34" name="Прямоугольник 37" hidden="0"/>
          <p:cNvSpPr/>
          <p:nvPr isPhoto="0" userDrawn="0"/>
        </p:nvSpPr>
        <p:spPr bwMode="auto">
          <a:xfrm>
            <a:off x="7179874" y="4018549"/>
            <a:ext cx="33178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>
                <a:latin typeface="Muller Regular"/>
              </a:rPr>
              <a:t>Победители проекта посетят финальное мероприятие «Класс </a:t>
            </a:r>
            <a:r>
              <a:rPr lang="ru-RU" sz="1000">
                <a:latin typeface="Muller Regular"/>
              </a:rPr>
              <a:t>Food</a:t>
            </a:r>
            <a:r>
              <a:rPr lang="ru-RU" sz="1000">
                <a:latin typeface="Muller Regular"/>
              </a:rPr>
              <a:t> </a:t>
            </a:r>
            <a:r>
              <a:rPr lang="ru-RU" sz="1000">
                <a:latin typeface="Muller Regular"/>
              </a:rPr>
              <a:t>Фест</a:t>
            </a:r>
            <a:r>
              <a:rPr lang="ru-RU" sz="1000">
                <a:latin typeface="Muller Regular"/>
              </a:rPr>
              <a:t>».</a:t>
            </a:r>
            <a:endParaRPr/>
          </a:p>
          <a:p>
            <a:pPr>
              <a:defRPr/>
            </a:pPr>
            <a:r>
              <a:rPr lang="ru-RU" sz="1000">
                <a:latin typeface="Muller Regular"/>
              </a:rPr>
              <a:t>(май 2022 г.)</a:t>
            </a:r>
            <a:endParaRPr/>
          </a:p>
        </p:txBody>
      </p:sp>
      <p:sp>
        <p:nvSpPr>
          <p:cNvPr id="35" name="TextBox 49" hidden="0"/>
          <p:cNvSpPr>
            <a:spLocks noAdjustHandles="0" noChangeArrowheads="0"/>
          </p:cNvSpPr>
          <p:nvPr isPhoto="0" userDrawn="0"/>
        </p:nvSpPr>
        <p:spPr bwMode="auto">
          <a:xfrm>
            <a:off x="9514931" y="4675670"/>
            <a:ext cx="2066725" cy="42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spc="100">
                <a:solidFill>
                  <a:srgbClr val="6D49A0"/>
                </a:solidFill>
                <a:latin typeface="Muller Black"/>
              </a:rPr>
              <a:t>ЦЕННОСТИ</a:t>
            </a:r>
            <a:endParaRPr/>
          </a:p>
        </p:txBody>
      </p:sp>
      <p:sp>
        <p:nvSpPr>
          <p:cNvPr id="36" name="Овал 50" hidden="0"/>
          <p:cNvSpPr/>
          <p:nvPr isPhoto="0" userDrawn="0"/>
        </p:nvSpPr>
        <p:spPr bwMode="auto">
          <a:xfrm>
            <a:off x="9401451" y="5368401"/>
            <a:ext cx="1217527" cy="1243305"/>
          </a:xfrm>
          <a:prstGeom prst="ellipse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rgbClr val="BD637F"/>
              </a:gs>
              <a:gs pos="100000">
                <a:srgbClr val="7030A0">
                  <a:alpha val="76000"/>
                </a:srgb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Овал 51" hidden="0"/>
          <p:cNvSpPr/>
          <p:nvPr isPhoto="0" userDrawn="0"/>
        </p:nvSpPr>
        <p:spPr bwMode="auto">
          <a:xfrm>
            <a:off x="10675411" y="5368402"/>
            <a:ext cx="1172400" cy="1197224"/>
          </a:xfrm>
          <a:prstGeom prst="ellipse">
            <a:avLst/>
          </a:prstGeom>
          <a:gradFill>
            <a:gsLst>
              <a:gs pos="0">
                <a:srgbClr val="729ABB"/>
              </a:gs>
              <a:gs pos="50000">
                <a:srgbClr val="C26079"/>
              </a:gs>
              <a:gs pos="100000">
                <a:srgbClr val="FD5423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TextBox 52" hidden="0"/>
          <p:cNvSpPr>
            <a:spLocks noAdjustHandles="0" noChangeArrowheads="0"/>
          </p:cNvSpPr>
          <p:nvPr isPhoto="0" userDrawn="0"/>
        </p:nvSpPr>
        <p:spPr bwMode="auto">
          <a:xfrm>
            <a:off x="10642691" y="5825324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800">
                <a:solidFill>
                  <a:schemeClr val="bg1">
                    <a:lumMod val="95000"/>
                  </a:schemeClr>
                </a:solidFill>
                <a:latin typeface="Muller Black"/>
              </a:rPr>
              <a:t>ЛИЧНОСТНАЯ</a:t>
            </a:r>
            <a:endParaRPr/>
          </a:p>
          <a:p>
            <a:pPr algn="ctr">
              <a:defRPr/>
            </a:pPr>
            <a:r>
              <a:rPr lang="ru-RU" sz="800">
                <a:solidFill>
                  <a:schemeClr val="bg1">
                    <a:lumMod val="95000"/>
                  </a:schemeClr>
                </a:solidFill>
                <a:latin typeface="Muller Black"/>
              </a:rPr>
              <a:t>ОТВЕТСТВЕННОСТЬ</a:t>
            </a:r>
            <a:endParaRPr lang="ru-RU" sz="1200">
              <a:solidFill>
                <a:schemeClr val="bg1">
                  <a:lumMod val="95000"/>
                </a:schemeClr>
              </a:solidFill>
              <a:latin typeface="Muller Black"/>
            </a:endParaRPr>
          </a:p>
        </p:txBody>
      </p:sp>
      <p:sp>
        <p:nvSpPr>
          <p:cNvPr id="39" name="Овал 53" hidden="0"/>
          <p:cNvSpPr/>
          <p:nvPr isPhoto="0" userDrawn="0"/>
        </p:nvSpPr>
        <p:spPr bwMode="auto">
          <a:xfrm>
            <a:off x="7840397" y="4955049"/>
            <a:ext cx="1498392" cy="1504514"/>
          </a:xfrm>
          <a:prstGeom prst="ellipse">
            <a:avLst/>
          </a:prstGeom>
          <a:gradFill>
            <a:gsLst>
              <a:gs pos="0">
                <a:srgbClr val="6B4BA0"/>
              </a:gs>
              <a:gs pos="50000">
                <a:srgbClr val="A383AC"/>
              </a:gs>
              <a:gs pos="100000">
                <a:srgbClr val="A94988"/>
              </a:gs>
            </a:gsLst>
          </a:gra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TextBox 54" hidden="0"/>
          <p:cNvSpPr>
            <a:spLocks noAdjustHandles="0" noChangeArrowheads="0"/>
          </p:cNvSpPr>
          <p:nvPr isPhoto="0" userDrawn="0"/>
        </p:nvSpPr>
        <p:spPr bwMode="auto">
          <a:xfrm>
            <a:off x="9418545" y="5878546"/>
            <a:ext cx="11833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900">
                <a:solidFill>
                  <a:schemeClr val="bg1">
                    <a:lumMod val="95000"/>
                  </a:schemeClr>
                </a:solidFill>
                <a:latin typeface="Muller Black"/>
              </a:rPr>
              <a:t>БЕРЕЖЛИВОСТЬ</a:t>
            </a:r>
            <a:endParaRPr/>
          </a:p>
        </p:txBody>
      </p:sp>
      <p:sp>
        <p:nvSpPr>
          <p:cNvPr id="41" name="TextBox 55" hidden="0"/>
          <p:cNvSpPr>
            <a:spLocks noAdjustHandles="0" noChangeArrowheads="0"/>
          </p:cNvSpPr>
          <p:nvPr isPhoto="0" userDrawn="0"/>
        </p:nvSpPr>
        <p:spPr bwMode="auto">
          <a:xfrm>
            <a:off x="7905670" y="5516802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200">
                <a:solidFill>
                  <a:schemeClr val="bg1">
                    <a:lumMod val="95000"/>
                  </a:schemeClr>
                </a:solidFill>
                <a:latin typeface="Muller Black"/>
              </a:rPr>
              <a:t>ФИНАНСОВАЯ</a:t>
            </a:r>
            <a:endParaRPr/>
          </a:p>
          <a:p>
            <a:pPr>
              <a:defRPr/>
            </a:pPr>
            <a:r>
              <a:rPr lang="ru-RU" sz="1200">
                <a:solidFill>
                  <a:schemeClr val="bg1">
                    <a:lumMod val="95000"/>
                  </a:schemeClr>
                </a:solidFill>
                <a:latin typeface="Muller Black"/>
              </a:rPr>
              <a:t>ГРАМОТНОСТЬ</a:t>
            </a:r>
            <a:endParaRPr/>
          </a:p>
        </p:txBody>
      </p:sp>
      <p:pic>
        <p:nvPicPr>
          <p:cNvPr id="42" name="Рисунок 65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 flipV="1">
            <a:off x="896149" y="2583160"/>
            <a:ext cx="85278" cy="69883"/>
          </a:xfrm>
          <a:prstGeom prst="rect">
            <a:avLst/>
          </a:prstGeom>
        </p:spPr>
      </p:pic>
      <p:pic>
        <p:nvPicPr>
          <p:cNvPr id="43" name="Рисунок 66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 flipV="1">
            <a:off x="897894" y="2994687"/>
            <a:ext cx="85278" cy="69883"/>
          </a:xfrm>
          <a:prstGeom prst="rect">
            <a:avLst/>
          </a:prstGeom>
        </p:spPr>
      </p:pic>
      <p:sp>
        <p:nvSpPr>
          <p:cNvPr id="44" name="Прямоугольник 62" hidden="0"/>
          <p:cNvSpPr/>
          <p:nvPr isPhoto="0" userDrawn="0"/>
        </p:nvSpPr>
        <p:spPr bwMode="auto">
          <a:xfrm>
            <a:off x="574015" y="1551638"/>
            <a:ext cx="33178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>
                <a:latin typeface="Muller Regular"/>
              </a:rPr>
              <a:t>Целью проекта является</a:t>
            </a:r>
            <a:endParaRPr/>
          </a:p>
          <a:p>
            <a:pPr>
              <a:defRPr/>
            </a:pPr>
            <a:r>
              <a:rPr lang="ru-RU" sz="1000">
                <a:latin typeface="Muller Regular"/>
              </a:rPr>
              <a:t>повышение финансово грамотности </a:t>
            </a:r>
            <a:endParaRPr/>
          </a:p>
          <a:p>
            <a:pPr>
              <a:defRPr/>
            </a:pPr>
            <a:r>
              <a:rPr lang="ru-RU" sz="1000">
                <a:latin typeface="Muller Regular"/>
              </a:rPr>
              <a:t>среди обучающихся и педагогов</a:t>
            </a:r>
            <a:endParaRPr/>
          </a:p>
        </p:txBody>
      </p:sp>
      <p:sp>
        <p:nvSpPr>
          <p:cNvPr id="45" name="Прямоугольник 64" hidden="0"/>
          <p:cNvSpPr/>
          <p:nvPr isPhoto="0" userDrawn="0"/>
        </p:nvSpPr>
        <p:spPr bwMode="auto">
          <a:xfrm>
            <a:off x="1107751" y="3515870"/>
            <a:ext cx="42663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>
                <a:latin typeface="Muller Regular"/>
              </a:rPr>
              <a:t>Познакомить школьника с основными терминами и понятиями</a:t>
            </a:r>
            <a:endParaRPr/>
          </a:p>
          <a:p>
            <a:pPr>
              <a:defRPr/>
            </a:pPr>
            <a:r>
              <a:rPr lang="ru-RU" sz="1000">
                <a:latin typeface="Muller Regular"/>
              </a:rPr>
              <a:t>в финансово-экономической сфере</a:t>
            </a:r>
            <a:endParaRPr/>
          </a:p>
        </p:txBody>
      </p:sp>
      <p:pic>
        <p:nvPicPr>
          <p:cNvPr id="46" name="Рисунок 71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 flipV="1">
            <a:off x="888385" y="3593756"/>
            <a:ext cx="85278" cy="69883"/>
          </a:xfrm>
          <a:prstGeom prst="rect">
            <a:avLst/>
          </a:prstGeom>
        </p:spPr>
      </p:pic>
      <p:pic>
        <p:nvPicPr>
          <p:cNvPr id="47" name="Рисунок 6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>
            <a:off x="5086946" y="4361053"/>
            <a:ext cx="1187992" cy="1187992"/>
          </a:xfrm>
          <a:prstGeom prst="rect">
            <a:avLst/>
          </a:prstGeom>
        </p:spPr>
      </p:pic>
      <p:sp>
        <p:nvSpPr>
          <p:cNvPr id="48" name="Прямоугольник 76" hidden="0"/>
          <p:cNvSpPr/>
          <p:nvPr isPhoto="0" userDrawn="0"/>
        </p:nvSpPr>
        <p:spPr bwMode="auto">
          <a:xfrm>
            <a:off x="2031909" y="4333705"/>
            <a:ext cx="1187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rgbClr val="6D49A0"/>
                </a:solidFill>
                <a:latin typeface="Muller Medium"/>
              </a:rPr>
              <a:t>Партнёры: </a:t>
            </a:r>
            <a:endParaRPr/>
          </a:p>
        </p:txBody>
      </p:sp>
      <p:sp>
        <p:nvSpPr>
          <p:cNvPr id="49" name="Прямоугольник 78" hidden="0"/>
          <p:cNvSpPr/>
          <p:nvPr isPhoto="0" userDrawn="0"/>
        </p:nvSpPr>
        <p:spPr bwMode="auto">
          <a:xfrm>
            <a:off x="2040789" y="4581904"/>
            <a:ext cx="34325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>
                <a:solidFill>
                  <a:srgbClr val="6D49A0"/>
                </a:solidFill>
                <a:latin typeface="Muller Regular"/>
              </a:rPr>
              <a:t>Центральный Банк России, Всероссийский чемпионат по финансовой грамотности,</a:t>
            </a:r>
            <a:endParaRPr/>
          </a:p>
          <a:p>
            <a:pPr>
              <a:defRPr/>
            </a:pPr>
            <a:r>
              <a:rPr lang="ru-RU" sz="1000">
                <a:solidFill>
                  <a:srgbClr val="6D49A0"/>
                </a:solidFill>
                <a:latin typeface="Muller Regular"/>
              </a:rPr>
              <a:t>Проект «Школа финансов»</a:t>
            </a:r>
            <a:endParaRPr/>
          </a:p>
        </p:txBody>
      </p:sp>
      <p:pic>
        <p:nvPicPr>
          <p:cNvPr id="50" name="Рисунок 9" hidden="0"/>
          <p:cNvPicPr>
            <a:picLocks noChangeAspect="1"/>
          </p:cNvPicPr>
          <p:nvPr isPhoto="0" userDrawn="0"/>
        </p:nvPicPr>
        <p:blipFill>
          <a:blip r:embed="rId14"/>
          <a:srcRect l="32311" t="3919" r="4483" b="558"/>
          <a:stretch/>
        </p:blipFill>
        <p:spPr bwMode="auto">
          <a:xfrm>
            <a:off x="202958" y="4541061"/>
            <a:ext cx="1872987" cy="1886323"/>
          </a:xfrm>
          <a:prstGeom prst="ellipse">
            <a:avLst/>
          </a:prstGeom>
        </p:spPr>
      </p:pic>
      <p:pic>
        <p:nvPicPr>
          <p:cNvPr id="51" name="Рисунок 10" hidden="0"/>
          <p:cNvPicPr>
            <a:picLocks noChangeAspect="1"/>
          </p:cNvPicPr>
          <p:nvPr isPhoto="0" userDrawn="0"/>
        </p:nvPicPr>
        <p:blipFill>
          <a:blip r:embed="rId15"/>
          <a:srcRect l="14618" t="0" r="10382" b="0"/>
          <a:stretch/>
        </p:blipFill>
        <p:spPr bwMode="auto">
          <a:xfrm>
            <a:off x="1607920" y="5544147"/>
            <a:ext cx="1189750" cy="1189750"/>
          </a:xfrm>
          <a:prstGeom prst="ellipse">
            <a:avLst/>
          </a:prstGeom>
        </p:spPr>
      </p:pic>
      <p:pic>
        <p:nvPicPr>
          <p:cNvPr id="52" name="Рисунок 77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 flipV="1">
            <a:off x="6883751" y="2305150"/>
            <a:ext cx="85278" cy="69883"/>
          </a:xfrm>
          <a:prstGeom prst="rect">
            <a:avLst/>
          </a:prstGeom>
        </p:spPr>
      </p:pic>
      <p:pic>
        <p:nvPicPr>
          <p:cNvPr id="53" name="Рисунок 79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 flipV="1">
            <a:off x="6885497" y="3089041"/>
            <a:ext cx="85278" cy="69883"/>
          </a:xfrm>
          <a:prstGeom prst="rect">
            <a:avLst/>
          </a:prstGeom>
        </p:spPr>
      </p:pic>
      <p:pic>
        <p:nvPicPr>
          <p:cNvPr id="54" name="Рисунок 83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 flipV="1">
            <a:off x="6884464" y="3848672"/>
            <a:ext cx="85278" cy="698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5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900980" y="0"/>
            <a:ext cx="10291020" cy="6858000"/>
          </a:xfrm>
          <a:prstGeom prst="rect">
            <a:avLst/>
          </a:prstGeom>
        </p:spPr>
      </p:pic>
      <p:pic>
        <p:nvPicPr>
          <p:cNvPr id="5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3"/>
          <a:stretch/>
        </p:blipFill>
        <p:spPr bwMode="auto">
          <a:xfrm>
            <a:off x="0" y="0"/>
            <a:ext cx="9698049" cy="6858000"/>
          </a:xfrm>
          <a:prstGeom prst="rect">
            <a:avLst/>
          </a:prstGeom>
        </p:spPr>
      </p:pic>
      <p:sp>
        <p:nvSpPr>
          <p:cNvPr id="6" name="TextBox 16" hidden="0"/>
          <p:cNvSpPr>
            <a:spLocks noAdjustHandles="0" noChangeArrowheads="0"/>
          </p:cNvSpPr>
          <p:nvPr isPhoto="0" userDrawn="0"/>
        </p:nvSpPr>
        <p:spPr bwMode="auto">
          <a:xfrm>
            <a:off x="456149" y="2939236"/>
            <a:ext cx="3817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bg1"/>
                </a:solidFill>
                <a:latin typeface="Muller Black"/>
              </a:rPr>
              <a:t>КИБЕРСПОРТИВНАЯ ШКОЛЬНАЯ ЛИГА</a:t>
            </a:r>
            <a:endParaRPr/>
          </a:p>
        </p:txBody>
      </p:sp>
      <p:pic>
        <p:nvPicPr>
          <p:cNvPr id="7" name="Рисунок 2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675675" y="5505450"/>
            <a:ext cx="1076400" cy="1076400"/>
          </a:xfrm>
          <a:prstGeom prst="rect">
            <a:avLst/>
          </a:prstGeom>
        </p:spPr>
      </p:pic>
      <p:grpSp>
        <p:nvGrpSpPr>
          <p:cNvPr id="8" name="Группа 8" hidden="0"/>
          <p:cNvGrpSpPr/>
          <p:nvPr isPhoto="0" userDrawn="0"/>
        </p:nvGrpSpPr>
        <p:grpSpPr bwMode="auto">
          <a:xfrm>
            <a:off x="3989702" y="4187698"/>
            <a:ext cx="1718643" cy="1607118"/>
            <a:chOff x="3863119" y="3966718"/>
            <a:chExt cx="1718643" cy="1607118"/>
          </a:xfrm>
        </p:grpSpPr>
        <p:sp>
          <p:nvSpPr>
            <p:cNvPr id="9" name="Овал 9" hidden="0"/>
            <p:cNvSpPr/>
            <p:nvPr isPhoto="0" userDrawn="0"/>
          </p:nvSpPr>
          <p:spPr bwMode="auto">
            <a:xfrm>
              <a:off x="3863119" y="3966718"/>
              <a:ext cx="1607118" cy="16071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0" name="Рисунок 10" hidden="0"/>
            <p:cNvPicPr>
              <a:picLocks noChangeAspect="1"/>
            </p:cNvPicPr>
            <p:nvPr isPhoto="0" userDrawn="0"/>
          </p:nvPicPr>
          <p:blipFill>
            <a:blip r:embed="rId5"/>
            <a:stretch/>
          </p:blipFill>
          <p:spPr bwMode="auto">
            <a:xfrm>
              <a:off x="3863119" y="4066084"/>
              <a:ext cx="1718643" cy="1408385"/>
            </a:xfrm>
            <a:prstGeom prst="rect">
              <a:avLst/>
            </a:prstGeom>
          </p:spPr>
        </p:pic>
        <p:pic>
          <p:nvPicPr>
            <p:cNvPr id="11" name="Рисунок 11" hidden="0"/>
            <p:cNvPicPr>
              <a:picLocks noChangeAspect="1"/>
            </p:cNvPicPr>
            <p:nvPr isPhoto="0" userDrawn="0"/>
          </p:nvPicPr>
          <p:blipFill>
            <a:blip r:embed="rId6"/>
            <a:stretch/>
          </p:blipFill>
          <p:spPr bwMode="auto">
            <a:xfrm>
              <a:off x="4068030" y="4542872"/>
              <a:ext cx="1197296" cy="4548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93" hidden="0"/>
          <p:cNvPicPr>
            <a:picLocks noChangeAspect="1"/>
          </p:cNvPicPr>
          <p:nvPr isPhoto="0" userDrawn="0"/>
        </p:nvPicPr>
        <p:blipFill>
          <a:blip r:embed="rId2"/>
          <a:srcRect l="0" t="25386" r="0" b="0"/>
          <a:stretch/>
        </p:blipFill>
        <p:spPr bwMode="auto">
          <a:xfrm>
            <a:off x="4908556" y="0"/>
            <a:ext cx="7283444" cy="2079043"/>
          </a:xfrm>
          <a:prstGeom prst="rect">
            <a:avLst/>
          </a:prstGeom>
        </p:spPr>
      </p:pic>
      <p:pic>
        <p:nvPicPr>
          <p:cNvPr id="5" name="Рисунок 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514931" y="4081720"/>
            <a:ext cx="2499153" cy="2648493"/>
          </a:xfrm>
          <a:prstGeom prst="rect">
            <a:avLst/>
          </a:prstGeom>
        </p:spPr>
      </p:pic>
      <p:pic>
        <p:nvPicPr>
          <p:cNvPr id="6" name="Рисунок 95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10547632" y="5506508"/>
            <a:ext cx="1152777" cy="437897"/>
          </a:xfrm>
          <a:prstGeom prst="rect">
            <a:avLst/>
          </a:prstGeom>
        </p:spPr>
      </p:pic>
      <p:pic>
        <p:nvPicPr>
          <p:cNvPr id="7" name="Рисунок 8" hidden="0"/>
          <p:cNvPicPr>
            <a:picLocks noChangeAspect="1"/>
          </p:cNvPicPr>
          <p:nvPr isPhoto="0" userDrawn="0"/>
        </p:nvPicPr>
        <p:blipFill>
          <a:blip r:embed="rId5"/>
          <a:srcRect l="0" t="0" r="0" b="19206"/>
          <a:stretch/>
        </p:blipFill>
        <p:spPr bwMode="auto">
          <a:xfrm>
            <a:off x="0" y="5765236"/>
            <a:ext cx="8734169" cy="1092764"/>
          </a:xfrm>
          <a:prstGeom prst="rect">
            <a:avLst/>
          </a:prstGeom>
        </p:spPr>
      </p:pic>
      <p:sp>
        <p:nvSpPr>
          <p:cNvPr id="8" name="TextBox 60" hidden="0"/>
          <p:cNvSpPr>
            <a:spLocks noAdjustHandles="0" noChangeArrowheads="0"/>
          </p:cNvSpPr>
          <p:nvPr isPhoto="0" userDrawn="0"/>
        </p:nvSpPr>
        <p:spPr bwMode="auto">
          <a:xfrm>
            <a:off x="494869" y="629992"/>
            <a:ext cx="5400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Всероссийская киберспортивная</a:t>
            </a:r>
            <a:endParaRPr/>
          </a:p>
          <a:p>
            <a:pPr>
              <a:defRPr/>
            </a:pPr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школьная лига РДШ</a:t>
            </a:r>
            <a:endParaRPr lang="ru-RU" sz="800">
              <a:solidFill>
                <a:schemeClr val="tx1">
                  <a:lumMod val="75000"/>
                  <a:lumOff val="25000"/>
                </a:schemeClr>
              </a:solidFill>
              <a:latin typeface="Muller Regular"/>
            </a:endParaRPr>
          </a:p>
        </p:txBody>
      </p:sp>
      <p:sp>
        <p:nvSpPr>
          <p:cNvPr id="9" name="Прямоугольник 218" hidden="0"/>
          <p:cNvSpPr/>
          <p:nvPr isPhoto="0" userDrawn="0"/>
        </p:nvSpPr>
        <p:spPr bwMode="auto">
          <a:xfrm>
            <a:off x="5937830" y="2132152"/>
            <a:ext cx="36645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Количество дисциплин увеличено до 12</a:t>
            </a:r>
            <a:endParaRPr/>
          </a:p>
        </p:txBody>
      </p:sp>
      <p:sp>
        <p:nvSpPr>
          <p:cNvPr id="10" name="Прямоугольник 271" hidden="0"/>
          <p:cNvSpPr/>
          <p:nvPr isPhoto="0" userDrawn="0"/>
        </p:nvSpPr>
        <p:spPr bwMode="auto">
          <a:xfrm>
            <a:off x="1060237" y="2854481"/>
            <a:ext cx="3317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>
                <a:latin typeface="Muller Light"/>
              </a:rPr>
              <a:t>Развитие командного аспекта в компьютерных играх</a:t>
            </a:r>
            <a:endParaRPr/>
          </a:p>
        </p:txBody>
      </p:sp>
      <p:pic>
        <p:nvPicPr>
          <p:cNvPr id="11" name="Рисунок 80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5709195" y="2198394"/>
            <a:ext cx="27360" cy="2648493"/>
          </a:xfrm>
          <a:prstGeom prst="rect">
            <a:avLst/>
          </a:prstGeom>
        </p:spPr>
      </p:pic>
      <p:sp>
        <p:nvSpPr>
          <p:cNvPr id="12" name="Прямоугольник 89" hidden="0"/>
          <p:cNvSpPr/>
          <p:nvPr isPhoto="0" userDrawn="0"/>
        </p:nvSpPr>
        <p:spPr bwMode="auto">
          <a:xfrm>
            <a:off x="1060237" y="2351197"/>
            <a:ext cx="3560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>
                <a:latin typeface="Muller Light"/>
              </a:rPr>
              <a:t>Вовлечение подростков и молодежи в позитивную игровую среду</a:t>
            </a:r>
            <a:endParaRPr/>
          </a:p>
        </p:txBody>
      </p:sp>
      <p:sp>
        <p:nvSpPr>
          <p:cNvPr id="13" name="Прямоугольник 91" hidden="0"/>
          <p:cNvSpPr/>
          <p:nvPr isPhoto="0" userDrawn="0"/>
        </p:nvSpPr>
        <p:spPr bwMode="auto">
          <a:xfrm>
            <a:off x="1060237" y="3322949"/>
            <a:ext cx="45782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>
                <a:latin typeface="Muller Light"/>
              </a:rPr>
              <a:t>Выстраивание личной траектории профессионального развития</a:t>
            </a:r>
            <a:endParaRPr/>
          </a:p>
        </p:txBody>
      </p:sp>
      <p:sp>
        <p:nvSpPr>
          <p:cNvPr id="14" name="Прямоугольник 34" hidden="0"/>
          <p:cNvSpPr/>
          <p:nvPr isPhoto="0" userDrawn="0"/>
        </p:nvSpPr>
        <p:spPr bwMode="auto">
          <a:xfrm>
            <a:off x="492978" y="1828810"/>
            <a:ext cx="25485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Цели и задачи:</a:t>
            </a:r>
            <a:endParaRPr lang="ru-RU" sz="1100">
              <a:solidFill>
                <a:schemeClr val="tx1">
                  <a:lumMod val="75000"/>
                  <a:lumOff val="25000"/>
                </a:schemeClr>
              </a:solidFill>
              <a:latin typeface="Muller Medium"/>
            </a:endParaRPr>
          </a:p>
        </p:txBody>
      </p:sp>
      <p:sp>
        <p:nvSpPr>
          <p:cNvPr id="15" name="Прямоугольник 36" hidden="0"/>
          <p:cNvSpPr/>
          <p:nvPr isPhoto="0" userDrawn="0"/>
        </p:nvSpPr>
        <p:spPr bwMode="auto">
          <a:xfrm>
            <a:off x="5937830" y="2584683"/>
            <a:ext cx="16090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100">
                <a:solidFill>
                  <a:srgbClr val="7030A0"/>
                </a:solidFill>
                <a:latin typeface="Muller Regular"/>
              </a:rPr>
              <a:t>КОМПЬЮТЕРНЫЕ:</a:t>
            </a:r>
            <a:endParaRPr/>
          </a:p>
        </p:txBody>
      </p:sp>
      <p:sp>
        <p:nvSpPr>
          <p:cNvPr id="16" name="Прямоугольник 38" hidden="0"/>
          <p:cNvSpPr/>
          <p:nvPr isPhoto="0" userDrawn="0"/>
        </p:nvSpPr>
        <p:spPr bwMode="auto">
          <a:xfrm>
            <a:off x="6150272" y="2861703"/>
            <a:ext cx="12344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00">
                <a:latin typeface="Muller Light"/>
              </a:rPr>
              <a:t>Dota</a:t>
            </a:r>
            <a:r>
              <a:rPr lang="en-US" sz="1000">
                <a:latin typeface="Muller Light"/>
              </a:rPr>
              <a:t> 2</a:t>
            </a:r>
            <a:endParaRPr lang="ru-RU" sz="1000">
              <a:latin typeface="Muller Light"/>
            </a:endParaRPr>
          </a:p>
        </p:txBody>
      </p:sp>
      <p:sp>
        <p:nvSpPr>
          <p:cNvPr id="17" name="Прямоугольник 39" hidden="0"/>
          <p:cNvSpPr/>
          <p:nvPr isPhoto="0" userDrawn="0"/>
        </p:nvSpPr>
        <p:spPr bwMode="auto">
          <a:xfrm>
            <a:off x="6150272" y="3694671"/>
            <a:ext cx="12344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00">
                <a:latin typeface="Muller Light"/>
              </a:rPr>
              <a:t>Hearthstone </a:t>
            </a:r>
            <a:endParaRPr lang="ru-RU" sz="1000">
              <a:latin typeface="Muller Light"/>
            </a:endParaRPr>
          </a:p>
        </p:txBody>
      </p:sp>
      <p:sp>
        <p:nvSpPr>
          <p:cNvPr id="18" name="Прямоугольник 40" hidden="0"/>
          <p:cNvSpPr/>
          <p:nvPr isPhoto="0" userDrawn="0"/>
        </p:nvSpPr>
        <p:spPr bwMode="auto">
          <a:xfrm>
            <a:off x="6150272" y="3417015"/>
            <a:ext cx="12344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00">
                <a:latin typeface="Muller Light"/>
              </a:rPr>
              <a:t>Warface</a:t>
            </a:r>
            <a:endParaRPr lang="ru-RU" sz="1000">
              <a:latin typeface="Muller Light"/>
            </a:endParaRPr>
          </a:p>
        </p:txBody>
      </p:sp>
      <p:sp>
        <p:nvSpPr>
          <p:cNvPr id="19" name="Прямоугольник 41" hidden="0"/>
          <p:cNvSpPr/>
          <p:nvPr isPhoto="0" userDrawn="0"/>
        </p:nvSpPr>
        <p:spPr bwMode="auto">
          <a:xfrm>
            <a:off x="6150272" y="3972327"/>
            <a:ext cx="12344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00">
                <a:latin typeface="Muller Light"/>
              </a:rPr>
              <a:t>World of Tanks</a:t>
            </a:r>
            <a:endParaRPr lang="ru-RU" sz="1000">
              <a:latin typeface="Muller Light"/>
            </a:endParaRPr>
          </a:p>
        </p:txBody>
      </p:sp>
      <p:sp>
        <p:nvSpPr>
          <p:cNvPr id="20" name="Прямоугольник 42" hidden="0"/>
          <p:cNvSpPr/>
          <p:nvPr isPhoto="0" userDrawn="0"/>
        </p:nvSpPr>
        <p:spPr bwMode="auto">
          <a:xfrm>
            <a:off x="6150272" y="3139358"/>
            <a:ext cx="15224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00">
                <a:latin typeface="Muller Light"/>
              </a:rPr>
              <a:t>League of Legends</a:t>
            </a:r>
            <a:endParaRPr lang="ru-RU" sz="1000">
              <a:latin typeface="Muller Light"/>
            </a:endParaRPr>
          </a:p>
        </p:txBody>
      </p:sp>
      <p:sp>
        <p:nvSpPr>
          <p:cNvPr id="21" name="Прямоугольник 43" hidden="0"/>
          <p:cNvSpPr/>
          <p:nvPr isPhoto="0" userDrawn="0"/>
        </p:nvSpPr>
        <p:spPr bwMode="auto">
          <a:xfrm>
            <a:off x="6150272" y="4249983"/>
            <a:ext cx="15224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00">
                <a:latin typeface="Muller Light"/>
              </a:rPr>
              <a:t>Fortnite</a:t>
            </a:r>
            <a:r>
              <a:rPr lang="en-US" sz="1000">
                <a:latin typeface="Muller Light"/>
              </a:rPr>
              <a:t>: Battle Royale</a:t>
            </a:r>
            <a:endParaRPr lang="ru-RU" sz="1000">
              <a:latin typeface="Muller Light"/>
            </a:endParaRPr>
          </a:p>
        </p:txBody>
      </p:sp>
      <p:pic>
        <p:nvPicPr>
          <p:cNvPr id="22" name="Рисунок 44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V="1">
            <a:off x="6041003" y="2954218"/>
            <a:ext cx="85278" cy="69883"/>
          </a:xfrm>
          <a:prstGeom prst="rect">
            <a:avLst/>
          </a:prstGeom>
        </p:spPr>
      </p:pic>
      <p:pic>
        <p:nvPicPr>
          <p:cNvPr id="23" name="Рисунок 45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V="1">
            <a:off x="6041003" y="3226398"/>
            <a:ext cx="85278" cy="69883"/>
          </a:xfrm>
          <a:prstGeom prst="rect">
            <a:avLst/>
          </a:prstGeom>
        </p:spPr>
      </p:pic>
      <p:pic>
        <p:nvPicPr>
          <p:cNvPr id="24" name="Рисунок 46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V="1">
            <a:off x="6041003" y="3507511"/>
            <a:ext cx="85278" cy="69883"/>
          </a:xfrm>
          <a:prstGeom prst="rect">
            <a:avLst/>
          </a:prstGeom>
        </p:spPr>
      </p:pic>
      <p:pic>
        <p:nvPicPr>
          <p:cNvPr id="25" name="Рисунок 47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V="1">
            <a:off x="6041003" y="3782839"/>
            <a:ext cx="85278" cy="69883"/>
          </a:xfrm>
          <a:prstGeom prst="rect">
            <a:avLst/>
          </a:prstGeom>
        </p:spPr>
      </p:pic>
      <p:pic>
        <p:nvPicPr>
          <p:cNvPr id="26" name="Рисунок 48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V="1">
            <a:off x="6041003" y="4060852"/>
            <a:ext cx="85278" cy="69883"/>
          </a:xfrm>
          <a:prstGeom prst="rect">
            <a:avLst/>
          </a:prstGeom>
        </p:spPr>
      </p:pic>
      <p:pic>
        <p:nvPicPr>
          <p:cNvPr id="27" name="Рисунок 49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V="1">
            <a:off x="6041003" y="4338508"/>
            <a:ext cx="85278" cy="69883"/>
          </a:xfrm>
          <a:prstGeom prst="rect">
            <a:avLst/>
          </a:prstGeom>
        </p:spPr>
      </p:pic>
      <p:sp>
        <p:nvSpPr>
          <p:cNvPr id="28" name="Прямоугольник 50" hidden="0"/>
          <p:cNvSpPr/>
          <p:nvPr isPhoto="0" userDrawn="0"/>
        </p:nvSpPr>
        <p:spPr bwMode="auto">
          <a:xfrm>
            <a:off x="8761442" y="2584683"/>
            <a:ext cx="16090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100">
                <a:solidFill>
                  <a:srgbClr val="7030A0"/>
                </a:solidFill>
                <a:latin typeface="Muller Regular"/>
              </a:rPr>
              <a:t>МОБИЛЬНЫЕ</a:t>
            </a:r>
            <a:endParaRPr/>
          </a:p>
        </p:txBody>
      </p:sp>
      <p:sp>
        <p:nvSpPr>
          <p:cNvPr id="29" name="Прямоугольник 51" hidden="0"/>
          <p:cNvSpPr/>
          <p:nvPr isPhoto="0" userDrawn="0"/>
        </p:nvSpPr>
        <p:spPr bwMode="auto">
          <a:xfrm>
            <a:off x="8973884" y="2861703"/>
            <a:ext cx="12344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00">
                <a:latin typeface="Muller Light"/>
              </a:rPr>
              <a:t>Free fire </a:t>
            </a:r>
            <a:endParaRPr lang="ru-RU" sz="1000">
              <a:latin typeface="Muller Light"/>
            </a:endParaRPr>
          </a:p>
        </p:txBody>
      </p:sp>
      <p:sp>
        <p:nvSpPr>
          <p:cNvPr id="30" name="Прямоугольник 52" hidden="0"/>
          <p:cNvSpPr/>
          <p:nvPr isPhoto="0" userDrawn="0"/>
        </p:nvSpPr>
        <p:spPr bwMode="auto">
          <a:xfrm>
            <a:off x="8973884" y="3694671"/>
            <a:ext cx="12344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00">
                <a:latin typeface="Muller Light"/>
              </a:rPr>
              <a:t>Brawl Stars  </a:t>
            </a:r>
            <a:endParaRPr lang="ru-RU" sz="1000">
              <a:latin typeface="Muller Light"/>
            </a:endParaRPr>
          </a:p>
        </p:txBody>
      </p:sp>
      <p:sp>
        <p:nvSpPr>
          <p:cNvPr id="31" name="Прямоугольник 53" hidden="0"/>
          <p:cNvSpPr/>
          <p:nvPr isPhoto="0" userDrawn="0"/>
        </p:nvSpPr>
        <p:spPr bwMode="auto">
          <a:xfrm>
            <a:off x="8973884" y="3417015"/>
            <a:ext cx="12344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00">
                <a:latin typeface="Muller Light"/>
              </a:rPr>
              <a:t>PUBG Mobile </a:t>
            </a:r>
            <a:endParaRPr lang="ru-RU" sz="1000">
              <a:latin typeface="Muller Light"/>
            </a:endParaRPr>
          </a:p>
        </p:txBody>
      </p:sp>
      <p:sp>
        <p:nvSpPr>
          <p:cNvPr id="32" name="Прямоугольник 54" hidden="0"/>
          <p:cNvSpPr/>
          <p:nvPr isPhoto="0" userDrawn="0"/>
        </p:nvSpPr>
        <p:spPr bwMode="auto">
          <a:xfrm>
            <a:off x="8973884" y="3972327"/>
            <a:ext cx="12344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00">
                <a:latin typeface="Muller Light"/>
              </a:rPr>
              <a:t>Mobile Legends </a:t>
            </a:r>
            <a:endParaRPr lang="ru-RU" sz="1000">
              <a:latin typeface="Muller Light"/>
            </a:endParaRPr>
          </a:p>
        </p:txBody>
      </p:sp>
      <p:sp>
        <p:nvSpPr>
          <p:cNvPr id="33" name="Прямоугольник 55" hidden="0"/>
          <p:cNvSpPr/>
          <p:nvPr isPhoto="0" userDrawn="0"/>
        </p:nvSpPr>
        <p:spPr bwMode="auto">
          <a:xfrm>
            <a:off x="8973884" y="3139358"/>
            <a:ext cx="15224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00">
                <a:latin typeface="Muller Light"/>
              </a:rPr>
              <a:t>Standoff 2 </a:t>
            </a:r>
            <a:endParaRPr lang="ru-RU" sz="1000">
              <a:latin typeface="Muller Light"/>
            </a:endParaRPr>
          </a:p>
        </p:txBody>
      </p:sp>
      <p:sp>
        <p:nvSpPr>
          <p:cNvPr id="34" name="Прямоугольник 56" hidden="0"/>
          <p:cNvSpPr/>
          <p:nvPr isPhoto="0" userDrawn="0"/>
        </p:nvSpPr>
        <p:spPr bwMode="auto">
          <a:xfrm>
            <a:off x="8973884" y="4249983"/>
            <a:ext cx="15224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00">
                <a:latin typeface="Muller Light"/>
              </a:rPr>
              <a:t>World of Tanks Blitz</a:t>
            </a:r>
            <a:endParaRPr lang="ru-RU" sz="1000">
              <a:latin typeface="Muller Light"/>
            </a:endParaRPr>
          </a:p>
        </p:txBody>
      </p:sp>
      <p:pic>
        <p:nvPicPr>
          <p:cNvPr id="35" name="Рисунок 57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V="1">
            <a:off x="8864615" y="2954218"/>
            <a:ext cx="85278" cy="69883"/>
          </a:xfrm>
          <a:prstGeom prst="rect">
            <a:avLst/>
          </a:prstGeom>
        </p:spPr>
      </p:pic>
      <p:pic>
        <p:nvPicPr>
          <p:cNvPr id="36" name="Рисунок 58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V="1">
            <a:off x="8864615" y="3226398"/>
            <a:ext cx="85278" cy="69883"/>
          </a:xfrm>
          <a:prstGeom prst="rect">
            <a:avLst/>
          </a:prstGeom>
        </p:spPr>
      </p:pic>
      <p:pic>
        <p:nvPicPr>
          <p:cNvPr id="37" name="Рисунок 59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V="1">
            <a:off x="8864615" y="3507511"/>
            <a:ext cx="85278" cy="69883"/>
          </a:xfrm>
          <a:prstGeom prst="rect">
            <a:avLst/>
          </a:prstGeom>
        </p:spPr>
      </p:pic>
      <p:pic>
        <p:nvPicPr>
          <p:cNvPr id="38" name="Рисунок 61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V="1">
            <a:off x="8864615" y="3782839"/>
            <a:ext cx="85278" cy="69883"/>
          </a:xfrm>
          <a:prstGeom prst="rect">
            <a:avLst/>
          </a:prstGeom>
        </p:spPr>
      </p:pic>
      <p:pic>
        <p:nvPicPr>
          <p:cNvPr id="39" name="Рисунок 62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V="1">
            <a:off x="8864615" y="4060852"/>
            <a:ext cx="85278" cy="69883"/>
          </a:xfrm>
          <a:prstGeom prst="rect">
            <a:avLst/>
          </a:prstGeom>
        </p:spPr>
      </p:pic>
      <p:pic>
        <p:nvPicPr>
          <p:cNvPr id="40" name="Рисунок 63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V="1">
            <a:off x="8864615" y="4338508"/>
            <a:ext cx="85278" cy="69883"/>
          </a:xfrm>
          <a:prstGeom prst="rect">
            <a:avLst/>
          </a:prstGeom>
        </p:spPr>
      </p:pic>
      <p:pic>
        <p:nvPicPr>
          <p:cNvPr id="41" name="Рисунок 3" hidden="0"/>
          <p:cNvPicPr>
            <a:picLocks noChangeAspect="1"/>
          </p:cNvPicPr>
          <p:nvPr isPhoto="0" userDrawn="0"/>
        </p:nvPicPr>
        <p:blipFill>
          <a:blip r:embed="rId8"/>
          <a:srcRect l="16660" t="0" r="16659" b="0"/>
          <a:stretch/>
        </p:blipFill>
        <p:spPr bwMode="auto">
          <a:xfrm>
            <a:off x="9952928" y="726837"/>
            <a:ext cx="1668663" cy="1668663"/>
          </a:xfrm>
          <a:prstGeom prst="ellipse">
            <a:avLst/>
          </a:prstGeom>
        </p:spPr>
      </p:pic>
      <p:pic>
        <p:nvPicPr>
          <p:cNvPr id="42" name="Рисунок 11" hidden="0"/>
          <p:cNvPicPr>
            <a:picLocks noChangeAspect="1"/>
          </p:cNvPicPr>
          <p:nvPr isPhoto="0" userDrawn="0"/>
        </p:nvPicPr>
        <p:blipFill>
          <a:blip r:embed="rId9"/>
          <a:srcRect l="16660" t="0" r="16659" b="0"/>
          <a:stretch/>
        </p:blipFill>
        <p:spPr bwMode="auto">
          <a:xfrm>
            <a:off x="439884" y="4695747"/>
            <a:ext cx="2059919" cy="2059919"/>
          </a:xfrm>
          <a:prstGeom prst="ellipse">
            <a:avLst/>
          </a:prstGeom>
        </p:spPr>
      </p:pic>
      <p:pic>
        <p:nvPicPr>
          <p:cNvPr id="43" name="Рисунок 5" hidden="0"/>
          <p:cNvPicPr>
            <a:picLocks noChangeAspect="1"/>
          </p:cNvPicPr>
          <p:nvPr isPhoto="0" userDrawn="0"/>
        </p:nvPicPr>
        <p:blipFill>
          <a:blip r:embed="rId10"/>
          <a:srcRect l="21301" t="175" r="12019" b="-174"/>
          <a:stretch/>
        </p:blipFill>
        <p:spPr bwMode="auto">
          <a:xfrm>
            <a:off x="2668678" y="4951873"/>
            <a:ext cx="1435821" cy="1435821"/>
          </a:xfrm>
          <a:prstGeom prst="ellipse">
            <a:avLst/>
          </a:prstGeom>
        </p:spPr>
      </p:pic>
      <p:grpSp>
        <p:nvGrpSpPr>
          <p:cNvPr id="44" name="Группа 73" hidden="0"/>
          <p:cNvGrpSpPr/>
          <p:nvPr isPhoto="0" userDrawn="0"/>
        </p:nvGrpSpPr>
        <p:grpSpPr bwMode="auto">
          <a:xfrm>
            <a:off x="5927739" y="676872"/>
            <a:ext cx="2471878" cy="1175920"/>
            <a:chOff x="3801919" y="676663"/>
            <a:chExt cx="2721708" cy="1294769"/>
          </a:xfrm>
        </p:grpSpPr>
        <p:grpSp>
          <p:nvGrpSpPr>
            <p:cNvPr id="45" name="Группа 74" hidden="0"/>
            <p:cNvGrpSpPr/>
            <p:nvPr isPhoto="0" userDrawn="0"/>
          </p:nvGrpSpPr>
          <p:grpSpPr bwMode="auto">
            <a:xfrm>
              <a:off x="3925257" y="775644"/>
              <a:ext cx="1127389" cy="1066634"/>
              <a:chOff x="290834" y="2166532"/>
              <a:chExt cx="2510480" cy="2507069"/>
            </a:xfrm>
          </p:grpSpPr>
          <p:pic>
            <p:nvPicPr>
              <p:cNvPr id="46" name="Рисунок 85" hidden="0"/>
              <p:cNvPicPr>
                <a:picLocks noChangeAspect="1"/>
              </p:cNvPicPr>
              <p:nvPr isPhoto="0" userDrawn="0"/>
            </p:nvPicPr>
            <p:blipFill>
              <a:blip r:embed="rId11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/>
            </p:blipFill>
            <p:spPr bwMode="auto">
              <a:xfrm>
                <a:off x="290834" y="3275272"/>
                <a:ext cx="2508213" cy="1398329"/>
              </a:xfrm>
              <a:prstGeom prst="rect">
                <a:avLst/>
              </a:prstGeom>
              <a:noFill/>
            </p:spPr>
          </p:pic>
          <p:pic>
            <p:nvPicPr>
              <p:cNvPr id="47" name="Рисунок 86" hidden="0"/>
              <p:cNvPicPr>
                <a:picLocks noChangeAspect="1"/>
              </p:cNvPicPr>
              <p:nvPr isPhoto="0" userDrawn="0"/>
            </p:nvPicPr>
            <p:blipFill>
              <a:blip r:embed="rId12"/>
              <a:stretch/>
            </p:blipFill>
            <p:spPr bwMode="auto">
              <a:xfrm>
                <a:off x="293101" y="2166532"/>
                <a:ext cx="2508213" cy="1404599"/>
              </a:xfrm>
              <a:prstGeom prst="rect">
                <a:avLst/>
              </a:prstGeom>
            </p:spPr>
          </p:pic>
        </p:grpSp>
        <p:grpSp>
          <p:nvGrpSpPr>
            <p:cNvPr id="48" name="Группа 75" hidden="0"/>
            <p:cNvGrpSpPr/>
            <p:nvPr isPhoto="0" userDrawn="0"/>
          </p:nvGrpSpPr>
          <p:grpSpPr bwMode="auto">
            <a:xfrm>
              <a:off x="5286349" y="790709"/>
              <a:ext cx="1127004" cy="1065803"/>
              <a:chOff x="9372589" y="2166532"/>
              <a:chExt cx="2509621" cy="2505114"/>
            </a:xfrm>
          </p:grpSpPr>
          <p:pic>
            <p:nvPicPr>
              <p:cNvPr id="49" name="Рисунок 83" hidden="0"/>
              <p:cNvPicPr>
                <a:picLocks noChangeAspect="1"/>
              </p:cNvPicPr>
              <p:nvPr isPhoto="0" userDrawn="0"/>
            </p:nvPicPr>
            <p:blipFill>
              <a:blip r:embed="rId13">
                <a:duotone>
                  <a:prstClr val="black"/>
                  <a:srgbClr val="6B4BA0">
                    <a:tint val="45000"/>
                    <a:satMod val="400000"/>
                  </a:srgbClr>
                </a:duotone>
              </a:blip>
              <a:stretch/>
            </p:blipFill>
            <p:spPr bwMode="auto">
              <a:xfrm>
                <a:off x="9372589" y="3273315"/>
                <a:ext cx="2508213" cy="1398330"/>
              </a:xfrm>
              <a:prstGeom prst="rect">
                <a:avLst/>
              </a:prstGeom>
            </p:spPr>
          </p:pic>
          <p:pic>
            <p:nvPicPr>
              <p:cNvPr id="50" name="Рисунок 84" hidden="0"/>
              <p:cNvPicPr>
                <a:picLocks noChangeAspect="1"/>
              </p:cNvPicPr>
              <p:nvPr isPhoto="0" userDrawn="0"/>
            </p:nvPicPr>
            <p:blipFill>
              <a:blip r:embed="rId12"/>
              <a:stretch/>
            </p:blipFill>
            <p:spPr bwMode="auto">
              <a:xfrm>
                <a:off x="9373997" y="2166532"/>
                <a:ext cx="2508213" cy="1404599"/>
              </a:xfrm>
              <a:prstGeom prst="rect">
                <a:avLst/>
              </a:prstGeom>
            </p:spPr>
          </p:pic>
        </p:grpSp>
        <p:sp>
          <p:nvSpPr>
            <p:cNvPr id="51" name="TextBox 76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3885629" y="1380569"/>
              <a:ext cx="1217812" cy="37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800">
                  <a:solidFill>
                    <a:schemeClr val="bg1"/>
                  </a:solidFill>
                  <a:latin typeface="Muller Light"/>
                </a:rPr>
                <a:t>Октябрь 2021г.</a:t>
              </a:r>
              <a:endParaRPr/>
            </a:p>
            <a:p>
              <a:pPr algn="ctr">
                <a:defRPr/>
              </a:pPr>
              <a:r>
                <a:rPr lang="ru-RU" sz="800">
                  <a:solidFill>
                    <a:schemeClr val="bg1"/>
                  </a:solidFill>
                  <a:latin typeface="Muller Light"/>
                </a:rPr>
                <a:t>Май 2022г</a:t>
              </a:r>
              <a:endParaRPr/>
            </a:p>
          </p:txBody>
        </p:sp>
        <p:sp>
          <p:nvSpPr>
            <p:cNvPr id="52" name="TextBox 77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5397623" y="1356323"/>
              <a:ext cx="997032" cy="40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>
                  <a:solidFill>
                    <a:schemeClr val="bg1"/>
                  </a:solidFill>
                  <a:latin typeface="Muller Light"/>
                </a:rPr>
                <a:t>8+</a:t>
              </a:r>
              <a:endParaRPr/>
            </a:p>
          </p:txBody>
        </p:sp>
        <p:sp>
          <p:nvSpPr>
            <p:cNvPr id="53" name="Арка 78" hidden="0"/>
            <p:cNvSpPr/>
            <p:nvPr isPhoto="0" userDrawn="0"/>
          </p:nvSpPr>
          <p:spPr bwMode="auto">
            <a:xfrm rot="16639518">
              <a:off x="3837568" y="641014"/>
              <a:ext cx="1284108" cy="1355405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ln>
                  <a:solidFill>
                    <a:srgbClr val="FEB84E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54" name="Арка 79" hidden="0"/>
            <p:cNvSpPr/>
            <p:nvPr isPhoto="0" userDrawn="0"/>
          </p:nvSpPr>
          <p:spPr bwMode="auto">
            <a:xfrm rot="5809858">
              <a:off x="5203871" y="651675"/>
              <a:ext cx="1284108" cy="1355405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solidFill>
                  <a:srgbClr val="FEA115"/>
                </a:solidFill>
              </a:endParaRPr>
            </a:p>
          </p:txBody>
        </p:sp>
        <p:pic>
          <p:nvPicPr>
            <p:cNvPr id="55" name="Рисунок 81" hidden="0"/>
            <p:cNvPicPr>
              <a:picLocks noChangeAspect="1"/>
            </p:cNvPicPr>
            <p:nvPr isPhoto="0" userDrawn="0"/>
          </p:nvPicPr>
          <p:blipFill>
            <a:blip r:embed="rId14"/>
            <a:stretch/>
          </p:blipFill>
          <p:spPr bwMode="auto">
            <a:xfrm>
              <a:off x="5656911" y="887034"/>
              <a:ext cx="365858" cy="346612"/>
            </a:xfrm>
            <a:prstGeom prst="rect">
              <a:avLst/>
            </a:prstGeom>
          </p:spPr>
        </p:pic>
        <p:pic>
          <p:nvPicPr>
            <p:cNvPr id="56" name="Picture 8" descr="Календарь" hidden="0"/>
            <p:cNvPicPr>
              <a:picLocks noChangeAspect="1" noChangeArrowheads="1"/>
            </p:cNvPicPr>
            <p:nvPr isPhoto="0" userDrawn="0"/>
          </p:nvPicPr>
          <p:blipFill>
            <a:blip r:embed="rId15"/>
            <a:stretch/>
          </p:blipFill>
          <p:spPr bwMode="auto">
            <a:xfrm>
              <a:off x="4312275" y="861950"/>
              <a:ext cx="326980" cy="309780"/>
            </a:xfrm>
            <a:prstGeom prst="rect">
              <a:avLst/>
            </a:prstGeom>
            <a:noFill/>
          </p:spPr>
        </p:pic>
      </p:grpSp>
      <p:pic>
        <p:nvPicPr>
          <p:cNvPr id="57" name="Рисунок 87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V="1">
            <a:off x="792553" y="2439929"/>
            <a:ext cx="85278" cy="69883"/>
          </a:xfrm>
          <a:prstGeom prst="rect">
            <a:avLst/>
          </a:prstGeom>
        </p:spPr>
      </p:pic>
      <p:pic>
        <p:nvPicPr>
          <p:cNvPr id="58" name="Рисунок 88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V="1">
            <a:off x="792553" y="3400176"/>
            <a:ext cx="85278" cy="69883"/>
          </a:xfrm>
          <a:prstGeom prst="rect">
            <a:avLst/>
          </a:prstGeom>
        </p:spPr>
      </p:pic>
      <p:pic>
        <p:nvPicPr>
          <p:cNvPr id="59" name="Рисунок 92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V="1">
            <a:off x="798539" y="2884335"/>
            <a:ext cx="85278" cy="69883"/>
          </a:xfrm>
          <a:prstGeom prst="rect">
            <a:avLst/>
          </a:prstGeom>
        </p:spPr>
      </p:pic>
      <p:sp>
        <p:nvSpPr>
          <p:cNvPr id="60" name="TextBox 100" hidden="0"/>
          <p:cNvSpPr>
            <a:spLocks noAdjustHandles="0" noChangeArrowheads="0"/>
          </p:cNvSpPr>
          <p:nvPr isPhoto="0" userDrawn="0"/>
        </p:nvSpPr>
        <p:spPr bwMode="auto">
          <a:xfrm>
            <a:off x="9514931" y="4675670"/>
            <a:ext cx="2066725" cy="42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spc="100">
                <a:solidFill>
                  <a:srgbClr val="6D49A0"/>
                </a:solidFill>
                <a:latin typeface="Muller Black"/>
              </a:rPr>
              <a:t>ЦЕННОСТИ</a:t>
            </a:r>
            <a:endParaRPr/>
          </a:p>
        </p:txBody>
      </p:sp>
      <p:sp>
        <p:nvSpPr>
          <p:cNvPr id="61" name="Овал 101" hidden="0"/>
          <p:cNvSpPr/>
          <p:nvPr isPhoto="0" userDrawn="0"/>
        </p:nvSpPr>
        <p:spPr bwMode="auto">
          <a:xfrm>
            <a:off x="9401451" y="5368401"/>
            <a:ext cx="1217527" cy="1243305"/>
          </a:xfrm>
          <a:prstGeom prst="ellipse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rgbClr val="BD637F"/>
              </a:gs>
              <a:gs pos="100000">
                <a:srgbClr val="7030A0">
                  <a:alpha val="76000"/>
                </a:srgb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" name="Овал 102" hidden="0"/>
          <p:cNvSpPr/>
          <p:nvPr isPhoto="0" userDrawn="0"/>
        </p:nvSpPr>
        <p:spPr bwMode="auto">
          <a:xfrm>
            <a:off x="10675411" y="5368402"/>
            <a:ext cx="1172400" cy="1197224"/>
          </a:xfrm>
          <a:prstGeom prst="ellipse">
            <a:avLst/>
          </a:prstGeom>
          <a:gradFill>
            <a:gsLst>
              <a:gs pos="0">
                <a:srgbClr val="729ABB"/>
              </a:gs>
              <a:gs pos="50000">
                <a:srgbClr val="C26079"/>
              </a:gs>
              <a:gs pos="100000">
                <a:srgbClr val="FD5423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" name="TextBox 103" hidden="0"/>
          <p:cNvSpPr>
            <a:spLocks noAdjustHandles="0" noChangeArrowheads="0"/>
          </p:cNvSpPr>
          <p:nvPr isPhoto="0" userDrawn="0"/>
        </p:nvSpPr>
        <p:spPr bwMode="auto">
          <a:xfrm>
            <a:off x="10848894" y="580538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>
                <a:solidFill>
                  <a:schemeClr val="bg1">
                    <a:lumMod val="95000"/>
                  </a:schemeClr>
                </a:solidFill>
                <a:latin typeface="Muller Black"/>
              </a:rPr>
              <a:t>ТРУД</a:t>
            </a:r>
            <a:endParaRPr lang="ru-RU" sz="3600">
              <a:solidFill>
                <a:schemeClr val="bg1">
                  <a:lumMod val="95000"/>
                </a:schemeClr>
              </a:solidFill>
              <a:latin typeface="Muller Black"/>
            </a:endParaRPr>
          </a:p>
        </p:txBody>
      </p:sp>
      <p:sp>
        <p:nvSpPr>
          <p:cNvPr id="64" name="Овал 104" hidden="0"/>
          <p:cNvSpPr/>
          <p:nvPr isPhoto="0" userDrawn="0"/>
        </p:nvSpPr>
        <p:spPr bwMode="auto">
          <a:xfrm>
            <a:off x="7840397" y="4955049"/>
            <a:ext cx="1498392" cy="1504514"/>
          </a:xfrm>
          <a:prstGeom prst="ellipse">
            <a:avLst/>
          </a:prstGeom>
          <a:gradFill>
            <a:gsLst>
              <a:gs pos="0">
                <a:srgbClr val="6B4BA0"/>
              </a:gs>
              <a:gs pos="50000">
                <a:srgbClr val="A383AC"/>
              </a:gs>
              <a:gs pos="100000">
                <a:srgbClr val="A94988"/>
              </a:gs>
            </a:gsLst>
          </a:gra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5" name="TextBox 105" hidden="0"/>
          <p:cNvSpPr>
            <a:spLocks noAdjustHandles="0" noChangeArrowheads="0"/>
          </p:cNvSpPr>
          <p:nvPr isPhoto="0" userDrawn="0"/>
        </p:nvSpPr>
        <p:spPr bwMode="auto">
          <a:xfrm>
            <a:off x="9427226" y="5836165"/>
            <a:ext cx="1157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bg1">
                    <a:lumMod val="95000"/>
                  </a:schemeClr>
                </a:solidFill>
                <a:latin typeface="Muller Black"/>
              </a:rPr>
              <a:t>ДРУЖБА</a:t>
            </a:r>
            <a:endParaRPr/>
          </a:p>
        </p:txBody>
      </p:sp>
      <p:sp>
        <p:nvSpPr>
          <p:cNvPr id="66" name="TextBox 106" hidden="0"/>
          <p:cNvSpPr>
            <a:spLocks noAdjustHandles="0" noChangeArrowheads="0"/>
          </p:cNvSpPr>
          <p:nvPr isPhoto="0" userDrawn="0"/>
        </p:nvSpPr>
        <p:spPr bwMode="auto">
          <a:xfrm>
            <a:off x="7905670" y="5516802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chemeClr val="bg1">
                    <a:lumMod val="95000"/>
                  </a:schemeClr>
                </a:solidFill>
                <a:latin typeface="Muller Black"/>
              </a:rPr>
              <a:t>РОДИНА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19.userapi.com/impf/c857620/v857620813/403b2/XhTvyCjE95c.jpg?size=2560x1739&amp;quality=96&amp;sign=cddcc1baa95a11af76a33eaf6d3b5cd3&amp;type=album" hidden="0"/>
          <p:cNvPicPr>
            <a:picLocks noChangeAspect="1" noChangeArrowheads="1"/>
          </p:cNvPicPr>
          <p:nvPr isPhoto="0" userDrawn="0"/>
        </p:nvPicPr>
        <p:blipFill>
          <a:blip r:embed="rId2"/>
          <a:srcRect l="-1" t="0" r="10726" b="0"/>
          <a:stretch/>
        </p:blipFill>
        <p:spPr bwMode="auto">
          <a:xfrm>
            <a:off x="3179074" y="0"/>
            <a:ext cx="9012926" cy="6858000"/>
          </a:xfrm>
          <a:prstGeom prst="rect">
            <a:avLst/>
          </a:prstGeom>
          <a:noFill/>
        </p:spPr>
      </p:pic>
      <p:pic>
        <p:nvPicPr>
          <p:cNvPr id="5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3"/>
          <a:stretch/>
        </p:blipFill>
        <p:spPr bwMode="auto">
          <a:xfrm>
            <a:off x="0" y="0"/>
            <a:ext cx="9698049" cy="6858000"/>
          </a:xfrm>
          <a:prstGeom prst="rect">
            <a:avLst/>
          </a:prstGeom>
        </p:spPr>
      </p:pic>
      <p:sp>
        <p:nvSpPr>
          <p:cNvPr id="6" name="TextBox 16" hidden="0"/>
          <p:cNvSpPr>
            <a:spLocks noAdjustHandles="0" noChangeArrowheads="0"/>
          </p:cNvSpPr>
          <p:nvPr isPhoto="0" userDrawn="0"/>
        </p:nvSpPr>
        <p:spPr bwMode="auto">
          <a:xfrm>
            <a:off x="326179" y="2931341"/>
            <a:ext cx="4335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600" b="1">
                <a:solidFill>
                  <a:schemeClr val="bg1"/>
                </a:solidFill>
                <a:latin typeface="Muller Black"/>
              </a:rPr>
              <a:t>ГРАЖДАНСКАЯ</a:t>
            </a:r>
            <a:endParaRPr/>
          </a:p>
          <a:p>
            <a:pPr>
              <a:defRPr/>
            </a:pPr>
            <a:r>
              <a:rPr lang="ru-RU" sz="3600" b="1">
                <a:solidFill>
                  <a:schemeClr val="bg1"/>
                </a:solidFill>
                <a:latin typeface="Muller Black"/>
              </a:rPr>
              <a:t>ИДЕНТИЧНОСТЬ</a:t>
            </a:r>
            <a:endParaRPr/>
          </a:p>
        </p:txBody>
      </p:sp>
      <p:pic>
        <p:nvPicPr>
          <p:cNvPr id="7" name="Рисунок 2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471569" y="5311073"/>
            <a:ext cx="1121012" cy="1121012"/>
          </a:xfrm>
          <a:prstGeom prst="rect">
            <a:avLst/>
          </a:prstGeom>
        </p:spPr>
      </p:pic>
      <p:grpSp>
        <p:nvGrpSpPr>
          <p:cNvPr id="8" name="Группа 8" hidden="0"/>
          <p:cNvGrpSpPr/>
          <p:nvPr isPhoto="0" userDrawn="0"/>
        </p:nvGrpSpPr>
        <p:grpSpPr bwMode="auto">
          <a:xfrm>
            <a:off x="3989702" y="4301485"/>
            <a:ext cx="1718643" cy="1607118"/>
            <a:chOff x="3863119" y="3966718"/>
            <a:chExt cx="1718643" cy="1607118"/>
          </a:xfrm>
        </p:grpSpPr>
        <p:sp>
          <p:nvSpPr>
            <p:cNvPr id="9" name="Овал 9" hidden="0"/>
            <p:cNvSpPr/>
            <p:nvPr isPhoto="0" userDrawn="0"/>
          </p:nvSpPr>
          <p:spPr bwMode="auto">
            <a:xfrm>
              <a:off x="3863119" y="3966718"/>
              <a:ext cx="1607118" cy="16071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0" name="Рисунок 10" hidden="0"/>
            <p:cNvPicPr>
              <a:picLocks noChangeAspect="1"/>
            </p:cNvPicPr>
            <p:nvPr isPhoto="0" userDrawn="0"/>
          </p:nvPicPr>
          <p:blipFill>
            <a:blip r:embed="rId5"/>
            <a:stretch/>
          </p:blipFill>
          <p:spPr bwMode="auto">
            <a:xfrm>
              <a:off x="3863119" y="4066084"/>
              <a:ext cx="1718643" cy="1408385"/>
            </a:xfrm>
            <a:prstGeom prst="rect">
              <a:avLst/>
            </a:prstGeom>
          </p:spPr>
        </p:pic>
        <p:pic>
          <p:nvPicPr>
            <p:cNvPr id="11" name="Рисунок 11" hidden="0"/>
            <p:cNvPicPr>
              <a:picLocks noChangeAspect="1"/>
            </p:cNvPicPr>
            <p:nvPr isPhoto="0" userDrawn="0"/>
          </p:nvPicPr>
          <p:blipFill>
            <a:blip r:embed="rId6"/>
            <a:stretch/>
          </p:blipFill>
          <p:spPr bwMode="auto">
            <a:xfrm>
              <a:off x="4068030" y="4542872"/>
              <a:ext cx="1197296" cy="4548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5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6663011" y="0"/>
            <a:ext cx="5528990" cy="2115195"/>
          </a:xfrm>
          <a:prstGeom prst="rect">
            <a:avLst/>
          </a:prstGeom>
        </p:spPr>
      </p:pic>
      <p:pic>
        <p:nvPicPr>
          <p:cNvPr id="5" name="Рисунок 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514931" y="4081720"/>
            <a:ext cx="2499153" cy="2648493"/>
          </a:xfrm>
          <a:prstGeom prst="rect">
            <a:avLst/>
          </a:prstGeom>
        </p:spPr>
      </p:pic>
      <p:pic>
        <p:nvPicPr>
          <p:cNvPr id="6" name="Рисунок 8" hidden="0"/>
          <p:cNvPicPr>
            <a:picLocks noChangeAspect="1"/>
          </p:cNvPicPr>
          <p:nvPr isPhoto="0" userDrawn="0"/>
        </p:nvPicPr>
        <p:blipFill>
          <a:blip r:embed="rId4"/>
          <a:srcRect l="3696" t="0" r="0" b="0"/>
          <a:stretch/>
        </p:blipFill>
        <p:spPr bwMode="auto">
          <a:xfrm>
            <a:off x="0" y="5505451"/>
            <a:ext cx="8411345" cy="1352550"/>
          </a:xfrm>
          <a:prstGeom prst="rect">
            <a:avLst/>
          </a:prstGeom>
        </p:spPr>
      </p:pic>
      <p:pic>
        <p:nvPicPr>
          <p:cNvPr id="7" name="Рисунок 9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4776834" y="2175507"/>
            <a:ext cx="27360" cy="2648493"/>
          </a:xfrm>
          <a:prstGeom prst="rect">
            <a:avLst/>
          </a:prstGeom>
        </p:spPr>
      </p:pic>
      <p:sp>
        <p:nvSpPr>
          <p:cNvPr id="8" name="TextBox 18" hidden="0"/>
          <p:cNvSpPr>
            <a:spLocks noAdjustHandles="0" noChangeArrowheads="0"/>
          </p:cNvSpPr>
          <p:nvPr isPhoto="0" userDrawn="0"/>
        </p:nvSpPr>
        <p:spPr bwMode="auto">
          <a:xfrm>
            <a:off x="5723729" y="2881876"/>
            <a:ext cx="6468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День учителя - 5 октября</a:t>
            </a:r>
            <a:endParaRPr/>
          </a:p>
          <a:p>
            <a:pPr>
              <a:defRPr/>
            </a:pPr>
            <a:endParaRPr lang="ru-RU" sz="1600">
              <a:solidFill>
                <a:schemeClr val="tx1">
                  <a:lumMod val="85000"/>
                  <a:lumOff val="15000"/>
                </a:schemeClr>
              </a:solidFill>
              <a:latin typeface="Muller Bold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День Государственного флага России - 22 августа</a:t>
            </a:r>
            <a:endParaRPr/>
          </a:p>
          <a:p>
            <a:pPr>
              <a:defRPr/>
            </a:pPr>
            <a:endParaRPr lang="ru-RU" sz="1600">
              <a:solidFill>
                <a:schemeClr val="tx1">
                  <a:lumMod val="85000"/>
                  <a:lumOff val="15000"/>
                </a:schemeClr>
              </a:solidFill>
              <a:latin typeface="Muller Bold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День Конституции Российской Федерации - 12 декабря</a:t>
            </a:r>
            <a:endParaRPr/>
          </a:p>
        </p:txBody>
      </p:sp>
      <p:grpSp>
        <p:nvGrpSpPr>
          <p:cNvPr id="9" name="Группа 21" hidden="0"/>
          <p:cNvGrpSpPr/>
          <p:nvPr isPhoto="0" userDrawn="0"/>
        </p:nvGrpSpPr>
        <p:grpSpPr bwMode="auto">
          <a:xfrm>
            <a:off x="464379" y="496460"/>
            <a:ext cx="1146108" cy="1144551"/>
            <a:chOff x="290834" y="2166532"/>
            <a:chExt cx="2510480" cy="2507069"/>
          </a:xfrm>
        </p:grpSpPr>
        <p:pic>
          <p:nvPicPr>
            <p:cNvPr id="10" name="Рисунок 22" hidden="0"/>
            <p:cNvPicPr>
              <a:picLocks noChangeAspect="1"/>
            </p:cNvPicPr>
            <p:nvPr isPhoto="0" userDrawn="0"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290834" y="3275272"/>
              <a:ext cx="2508213" cy="1398329"/>
            </a:xfrm>
            <a:prstGeom prst="rect">
              <a:avLst/>
            </a:prstGeom>
            <a:noFill/>
          </p:spPr>
        </p:pic>
        <p:pic>
          <p:nvPicPr>
            <p:cNvPr id="11" name="Рисунок 23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293101" y="2166532"/>
              <a:ext cx="2508213" cy="1404599"/>
            </a:xfrm>
            <a:prstGeom prst="rect">
              <a:avLst/>
            </a:prstGeom>
          </p:spPr>
        </p:pic>
      </p:grpSp>
      <p:grpSp>
        <p:nvGrpSpPr>
          <p:cNvPr id="12" name="Группа 24" hidden="0"/>
          <p:cNvGrpSpPr/>
          <p:nvPr isPhoto="0" userDrawn="0"/>
        </p:nvGrpSpPr>
        <p:grpSpPr bwMode="auto">
          <a:xfrm>
            <a:off x="1798146" y="496460"/>
            <a:ext cx="1147806" cy="1139034"/>
            <a:chOff x="3305345" y="2166532"/>
            <a:chExt cx="2514197" cy="2494983"/>
          </a:xfrm>
        </p:grpSpPr>
        <p:pic>
          <p:nvPicPr>
            <p:cNvPr id="13" name="Рисунок 25" hidden="0"/>
            <p:cNvPicPr>
              <a:picLocks noChangeAspect="1"/>
            </p:cNvPicPr>
            <p:nvPr isPhoto="0" userDrawn="0"/>
          </p:nvPicPr>
          <p:blipFill>
            <a:blip r:embed="rId8"/>
            <a:stretch/>
          </p:blipFill>
          <p:spPr bwMode="auto">
            <a:xfrm>
              <a:off x="3305345" y="3263185"/>
              <a:ext cx="2508213" cy="1398330"/>
            </a:xfrm>
            <a:prstGeom prst="rect">
              <a:avLst/>
            </a:prstGeom>
          </p:spPr>
        </p:pic>
        <p:pic>
          <p:nvPicPr>
            <p:cNvPr id="14" name="Рисунок 26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3311330" y="2166532"/>
              <a:ext cx="2508213" cy="1404599"/>
            </a:xfrm>
            <a:prstGeom prst="rect">
              <a:avLst/>
            </a:prstGeom>
          </p:spPr>
        </p:pic>
      </p:grpSp>
      <p:grpSp>
        <p:nvGrpSpPr>
          <p:cNvPr id="15" name="Группа 27" hidden="0"/>
          <p:cNvGrpSpPr/>
          <p:nvPr isPhoto="0" userDrawn="0"/>
        </p:nvGrpSpPr>
        <p:grpSpPr bwMode="auto">
          <a:xfrm>
            <a:off x="3355720" y="496460"/>
            <a:ext cx="1145074" cy="1143659"/>
            <a:chOff x="6438764" y="2166532"/>
            <a:chExt cx="2508213" cy="2505114"/>
          </a:xfrm>
        </p:grpSpPr>
        <p:pic>
          <p:nvPicPr>
            <p:cNvPr id="16" name="Рисунок 28" hidden="0"/>
            <p:cNvPicPr>
              <a:picLocks noChangeAspect="1"/>
            </p:cNvPicPr>
            <p:nvPr isPhoto="0" userDrawn="0"/>
          </p:nvPicPr>
          <p:blipFill>
            <a:blip r:embed="rId9"/>
            <a:stretch/>
          </p:blipFill>
          <p:spPr bwMode="auto">
            <a:xfrm>
              <a:off x="6438764" y="3273315"/>
              <a:ext cx="2508213" cy="1398330"/>
            </a:xfrm>
            <a:prstGeom prst="rect">
              <a:avLst/>
            </a:prstGeom>
          </p:spPr>
        </p:pic>
        <p:pic>
          <p:nvPicPr>
            <p:cNvPr id="17" name="Рисунок 29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6438764" y="2166532"/>
              <a:ext cx="2508213" cy="1404599"/>
            </a:xfrm>
            <a:prstGeom prst="rect">
              <a:avLst/>
            </a:prstGeom>
          </p:spPr>
        </p:pic>
      </p:grpSp>
      <p:grpSp>
        <p:nvGrpSpPr>
          <p:cNvPr id="18" name="Группа 30" hidden="0"/>
          <p:cNvGrpSpPr/>
          <p:nvPr isPhoto="0" userDrawn="0"/>
        </p:nvGrpSpPr>
        <p:grpSpPr bwMode="auto">
          <a:xfrm>
            <a:off x="4711594" y="540358"/>
            <a:ext cx="1145716" cy="1143659"/>
            <a:chOff x="9372589" y="2166532"/>
            <a:chExt cx="2509621" cy="2505114"/>
          </a:xfrm>
        </p:grpSpPr>
        <p:pic>
          <p:nvPicPr>
            <p:cNvPr id="19" name="Рисунок 31" hidden="0"/>
            <p:cNvPicPr>
              <a:picLocks noChangeAspect="1"/>
            </p:cNvPicPr>
            <p:nvPr isPhoto="0" userDrawn="0"/>
          </p:nvPicPr>
          <p:blipFill>
            <a:blip r:embed="rId10">
              <a:duotone>
                <a:prstClr val="black"/>
                <a:srgbClr val="6B4BA0">
                  <a:tint val="45000"/>
                  <a:satMod val="400000"/>
                </a:srgbClr>
              </a:duotone>
            </a:blip>
            <a:stretch/>
          </p:blipFill>
          <p:spPr bwMode="auto">
            <a:xfrm>
              <a:off x="9372589" y="3273315"/>
              <a:ext cx="2508213" cy="1398330"/>
            </a:xfrm>
            <a:prstGeom prst="rect">
              <a:avLst/>
            </a:prstGeom>
          </p:spPr>
        </p:pic>
        <p:pic>
          <p:nvPicPr>
            <p:cNvPr id="20" name="Рисунок 32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9373997" y="2166532"/>
              <a:ext cx="2508213" cy="1404599"/>
            </a:xfrm>
            <a:prstGeom prst="rect">
              <a:avLst/>
            </a:prstGeom>
          </p:spPr>
        </p:pic>
      </p:grpSp>
      <p:sp>
        <p:nvSpPr>
          <p:cNvPr id="21" name="TextBox 33" hidden="0"/>
          <p:cNvSpPr>
            <a:spLocks noAdjustHandles="0" noChangeArrowheads="0"/>
          </p:cNvSpPr>
          <p:nvPr isPhoto="0" userDrawn="0"/>
        </p:nvSpPr>
        <p:spPr bwMode="auto">
          <a:xfrm>
            <a:off x="534440" y="1133845"/>
            <a:ext cx="10093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>
                <a:solidFill>
                  <a:schemeClr val="bg1"/>
                </a:solidFill>
                <a:latin typeface="Muller Light"/>
              </a:rPr>
              <a:t>Дня единых действий</a:t>
            </a:r>
            <a:endParaRPr/>
          </a:p>
        </p:txBody>
      </p:sp>
      <p:sp>
        <p:nvSpPr>
          <p:cNvPr id="22" name="TextBox 34" hidden="0"/>
          <p:cNvSpPr>
            <a:spLocks noAdjustHandles="0" noChangeArrowheads="0"/>
          </p:cNvSpPr>
          <p:nvPr isPhoto="0" userDrawn="0"/>
        </p:nvSpPr>
        <p:spPr bwMode="auto">
          <a:xfrm>
            <a:off x="1931723" y="1112188"/>
            <a:ext cx="883384" cy="265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23" name="TextBox 36" hidden="0"/>
          <p:cNvSpPr>
            <a:spLocks noAdjustHandles="0" noChangeArrowheads="0"/>
          </p:cNvSpPr>
          <p:nvPr isPhoto="0" userDrawn="0"/>
        </p:nvSpPr>
        <p:spPr bwMode="auto">
          <a:xfrm>
            <a:off x="4782567" y="1206991"/>
            <a:ext cx="1013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chemeClr val="bg1"/>
                </a:solidFill>
                <a:latin typeface="Muller Light"/>
              </a:rPr>
              <a:t>8–17 лет</a:t>
            </a:r>
            <a:endParaRPr/>
          </a:p>
        </p:txBody>
      </p:sp>
      <p:sp>
        <p:nvSpPr>
          <p:cNvPr id="24" name="Арка 37" hidden="0"/>
          <p:cNvSpPr/>
          <p:nvPr isPhoto="0" userDrawn="0"/>
        </p:nvSpPr>
        <p:spPr bwMode="auto">
          <a:xfrm rot="6367628">
            <a:off x="1704529" y="379294"/>
            <a:ext cx="1377911" cy="1377911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ln>
                <a:solidFill>
                  <a:srgbClr val="FEB84E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5" name="Арка 38" hidden="0"/>
          <p:cNvSpPr/>
          <p:nvPr isPhoto="0" userDrawn="0"/>
        </p:nvSpPr>
        <p:spPr bwMode="auto">
          <a:xfrm rot="16639518">
            <a:off x="343614" y="383859"/>
            <a:ext cx="1377911" cy="1377911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ln>
                <a:solidFill>
                  <a:srgbClr val="FEB84E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6" name="Арка 39" hidden="0"/>
          <p:cNvSpPr/>
          <p:nvPr isPhoto="0" userDrawn="0"/>
        </p:nvSpPr>
        <p:spPr bwMode="auto">
          <a:xfrm rot="17095771">
            <a:off x="3244683" y="379293"/>
            <a:ext cx="1377911" cy="1377911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  <a:effectLst>
            <a:outerShdw blurRad="50800" dist="38100" dir="5400000" rotWithShape="0" algn="t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ln>
                <a:solidFill>
                  <a:srgbClr val="FEA115"/>
                </a:solidFill>
              </a:ln>
              <a:noFill/>
            </a:endParaRPr>
          </a:p>
        </p:txBody>
      </p:sp>
      <p:sp>
        <p:nvSpPr>
          <p:cNvPr id="27" name="Арка 40" hidden="0"/>
          <p:cNvSpPr/>
          <p:nvPr isPhoto="0" userDrawn="0"/>
        </p:nvSpPr>
        <p:spPr bwMode="auto">
          <a:xfrm rot="5809858">
            <a:off x="4595818" y="423191"/>
            <a:ext cx="1377911" cy="1377911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solidFill>
                <a:srgbClr val="FEA115"/>
              </a:solidFill>
            </a:endParaRPr>
          </a:p>
        </p:txBody>
      </p:sp>
      <p:pic>
        <p:nvPicPr>
          <p:cNvPr id="28" name="Рисунок 42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>
            <a:off x="2055310" y="614395"/>
            <a:ext cx="349815" cy="349815"/>
          </a:xfrm>
          <a:prstGeom prst="rect">
            <a:avLst/>
          </a:prstGeom>
        </p:spPr>
      </p:pic>
      <p:pic>
        <p:nvPicPr>
          <p:cNvPr id="29" name="Рисунок 44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>
            <a:off x="5067351" y="641347"/>
            <a:ext cx="434844" cy="434844"/>
          </a:xfrm>
          <a:prstGeom prst="rect">
            <a:avLst/>
          </a:prstGeom>
        </p:spPr>
      </p:pic>
      <p:sp>
        <p:nvSpPr>
          <p:cNvPr id="30" name="TextBox 20" hidden="0"/>
          <p:cNvSpPr>
            <a:spLocks noAdjustHandles="0" noChangeArrowheads="0"/>
          </p:cNvSpPr>
          <p:nvPr isPhoto="0" userDrawn="0"/>
        </p:nvSpPr>
        <p:spPr bwMode="auto">
          <a:xfrm>
            <a:off x="3250771" y="1090128"/>
            <a:ext cx="1347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bg1"/>
                </a:solidFill>
                <a:latin typeface="Muller Light"/>
              </a:rPr>
              <a:t>vk.com/</a:t>
            </a:r>
            <a:endParaRPr lang="ru-RU" sz="1000">
              <a:solidFill>
                <a:schemeClr val="bg1"/>
              </a:solidFill>
              <a:latin typeface="Muller Light"/>
            </a:endParaRPr>
          </a:p>
          <a:p>
            <a:pPr algn="ctr">
              <a:defRPr/>
            </a:pPr>
            <a:r>
              <a:rPr lang="en-US" sz="1000">
                <a:solidFill>
                  <a:schemeClr val="bg1"/>
                </a:solidFill>
                <a:latin typeface="Muller Light"/>
              </a:rPr>
              <a:t>skm_gactivity</a:t>
            </a:r>
            <a:endParaRPr lang="ru-RU" sz="1000">
              <a:solidFill>
                <a:schemeClr val="bg1"/>
              </a:solidFill>
              <a:latin typeface="Muller Light"/>
            </a:endParaRPr>
          </a:p>
        </p:txBody>
      </p:sp>
      <p:sp>
        <p:nvSpPr>
          <p:cNvPr id="31" name="TextBox 45" hidden="0"/>
          <p:cNvSpPr>
            <a:spLocks noAdjustHandles="0" noChangeArrowheads="0"/>
          </p:cNvSpPr>
          <p:nvPr isPhoto="0" userDrawn="0"/>
        </p:nvSpPr>
        <p:spPr bwMode="auto">
          <a:xfrm>
            <a:off x="1048402" y="614816"/>
            <a:ext cx="306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>
                <a:latin typeface="Muller Light"/>
              </a:rPr>
              <a:t>3</a:t>
            </a:r>
            <a:endParaRPr/>
          </a:p>
        </p:txBody>
      </p:sp>
      <p:pic>
        <p:nvPicPr>
          <p:cNvPr id="32" name="Picture 8" descr="Календарь" hidden="0"/>
          <p:cNvPicPr>
            <a:picLocks noChangeAspect="1" noChangeArrowheads="1"/>
          </p:cNvPicPr>
          <p:nvPr isPhoto="0" userDrawn="0"/>
        </p:nvPicPr>
        <p:blipFill>
          <a:blip r:embed="rId13"/>
          <a:stretch/>
        </p:blipFill>
        <p:spPr bwMode="auto">
          <a:xfrm>
            <a:off x="771354" y="614395"/>
            <a:ext cx="351496" cy="351496"/>
          </a:xfrm>
          <a:prstGeom prst="rect">
            <a:avLst/>
          </a:prstGeom>
          <a:noFill/>
        </p:spPr>
      </p:pic>
      <p:sp>
        <p:nvSpPr>
          <p:cNvPr id="33" name="TextBox 51" hidden="0"/>
          <p:cNvSpPr>
            <a:spLocks noAdjustHandles="0" noChangeArrowheads="0"/>
          </p:cNvSpPr>
          <p:nvPr isPhoto="0" userDrawn="0"/>
        </p:nvSpPr>
        <p:spPr bwMode="auto">
          <a:xfrm>
            <a:off x="2304673" y="606787"/>
            <a:ext cx="301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>
                <a:latin typeface="Muller Light"/>
              </a:rPr>
              <a:t>1</a:t>
            </a:r>
            <a:endParaRPr/>
          </a:p>
        </p:txBody>
      </p:sp>
      <p:sp>
        <p:nvSpPr>
          <p:cNvPr id="34" name="TextBox 52" hidden="0"/>
          <p:cNvSpPr>
            <a:spLocks noAdjustHandles="0" noChangeArrowheads="0"/>
          </p:cNvSpPr>
          <p:nvPr isPhoto="0" userDrawn="0"/>
        </p:nvSpPr>
        <p:spPr bwMode="auto">
          <a:xfrm>
            <a:off x="1896271" y="1208210"/>
            <a:ext cx="10569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>
                <a:solidFill>
                  <a:schemeClr val="bg1"/>
                </a:solidFill>
                <a:latin typeface="Muller Light"/>
              </a:rPr>
              <a:t>Проекта</a:t>
            </a:r>
            <a:endParaRPr/>
          </a:p>
        </p:txBody>
      </p:sp>
      <p:sp>
        <p:nvSpPr>
          <p:cNvPr id="35" name="TextBox 48" hidden="0"/>
          <p:cNvSpPr>
            <a:spLocks noAdjustHandles="0" noChangeArrowheads="0"/>
          </p:cNvSpPr>
          <p:nvPr isPhoto="0" userDrawn="0"/>
        </p:nvSpPr>
        <p:spPr bwMode="auto">
          <a:xfrm>
            <a:off x="7919034" y="343159"/>
            <a:ext cx="4809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bg1"/>
                </a:solidFill>
                <a:latin typeface="Muller Bold"/>
              </a:rPr>
              <a:t>Гражданская идентичность </a:t>
            </a:r>
            <a:r>
              <a:rPr lang="ru-RU" sz="1600">
                <a:solidFill>
                  <a:schemeClr val="bg1"/>
                </a:solidFill>
                <a:latin typeface="Muller Bold"/>
              </a:rPr>
              <a:t>рдш</a:t>
            </a:r>
            <a:r>
              <a:rPr lang="ru-RU" sz="1600">
                <a:solidFill>
                  <a:schemeClr val="bg1"/>
                </a:solidFill>
                <a:latin typeface="Muller Bold"/>
              </a:rPr>
              <a:t> </a:t>
            </a:r>
            <a:endParaRPr/>
          </a:p>
          <a:p>
            <a:pPr>
              <a:defRPr/>
            </a:pPr>
            <a:r>
              <a:rPr lang="ru-RU" sz="1600">
                <a:solidFill>
                  <a:schemeClr val="bg1"/>
                </a:solidFill>
                <a:latin typeface="Muller Bold"/>
              </a:rPr>
              <a:t>— направление для тех,</a:t>
            </a:r>
            <a:endParaRPr/>
          </a:p>
          <a:p>
            <a:pPr>
              <a:defRPr/>
            </a:pPr>
            <a:r>
              <a:rPr lang="ru-RU" sz="1600">
                <a:solidFill>
                  <a:schemeClr val="bg1"/>
                </a:solidFill>
                <a:latin typeface="Muller Bold"/>
              </a:rPr>
              <a:t>кто Стремится к лучшему</a:t>
            </a:r>
            <a:r>
              <a:rPr lang="ru-RU" sz="1600" spc="300">
                <a:solidFill>
                  <a:schemeClr val="bg1"/>
                </a:solidFill>
                <a:latin typeface="Another Danger Slanted(RUS BY L"/>
              </a:rPr>
              <a:t>.</a:t>
            </a:r>
            <a:endParaRPr/>
          </a:p>
        </p:txBody>
      </p:sp>
      <p:sp>
        <p:nvSpPr>
          <p:cNvPr id="36" name="TextBox 58" hidden="0"/>
          <p:cNvSpPr>
            <a:spLocks noAdjustHandles="0" noChangeArrowheads="0"/>
          </p:cNvSpPr>
          <p:nvPr isPhoto="0" userDrawn="0"/>
        </p:nvSpPr>
        <p:spPr bwMode="auto">
          <a:xfrm>
            <a:off x="849794" y="2389728"/>
            <a:ext cx="4143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Всероссийский проект</a:t>
            </a:r>
            <a:endParaRPr/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«Лучшая команда РДШ»</a:t>
            </a:r>
            <a:endParaRPr/>
          </a:p>
        </p:txBody>
      </p:sp>
      <p:pic>
        <p:nvPicPr>
          <p:cNvPr id="37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202051" y="2933621"/>
            <a:ext cx="286558" cy="286558"/>
          </a:xfrm>
          <a:prstGeom prst="rect">
            <a:avLst/>
          </a:prstGeom>
          <a:noFill/>
        </p:spPr>
      </p:pic>
      <p:pic>
        <p:nvPicPr>
          <p:cNvPr id="38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202051" y="3367383"/>
            <a:ext cx="286558" cy="286558"/>
          </a:xfrm>
          <a:prstGeom prst="rect">
            <a:avLst/>
          </a:prstGeom>
          <a:noFill/>
        </p:spPr>
      </p:pic>
      <p:sp>
        <p:nvSpPr>
          <p:cNvPr id="39" name="Овал 69" hidden="0"/>
          <p:cNvSpPr/>
          <p:nvPr isPhoto="0" userDrawn="0"/>
        </p:nvSpPr>
        <p:spPr bwMode="auto">
          <a:xfrm>
            <a:off x="10611185" y="1107443"/>
            <a:ext cx="1033861" cy="1055751"/>
          </a:xfrm>
          <a:prstGeom prst="ellipse">
            <a:avLst/>
          </a:prstGeom>
          <a:gradFill>
            <a:gsLst>
              <a:gs pos="0">
                <a:srgbClr val="729ABB"/>
              </a:gs>
              <a:gs pos="50000">
                <a:srgbClr val="C26079"/>
              </a:gs>
              <a:gs pos="100000">
                <a:srgbClr val="FD5423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TextBox 75" hidden="0"/>
          <p:cNvSpPr>
            <a:spLocks noAdjustHandles="0" noChangeArrowheads="0"/>
          </p:cNvSpPr>
          <p:nvPr isPhoto="0" userDrawn="0"/>
        </p:nvSpPr>
        <p:spPr bwMode="auto">
          <a:xfrm>
            <a:off x="9300582" y="4245331"/>
            <a:ext cx="226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spc="100">
                <a:solidFill>
                  <a:srgbClr val="6D49A0"/>
                </a:solidFill>
                <a:latin typeface="Muller Black"/>
              </a:rPr>
              <a:t>ЦЕННОСТИ</a:t>
            </a:r>
            <a:endParaRPr/>
          </a:p>
        </p:txBody>
      </p:sp>
      <p:sp>
        <p:nvSpPr>
          <p:cNvPr id="41" name="Овал 80" hidden="0"/>
          <p:cNvSpPr/>
          <p:nvPr isPhoto="0" userDrawn="0"/>
        </p:nvSpPr>
        <p:spPr bwMode="auto">
          <a:xfrm>
            <a:off x="9163695" y="5044155"/>
            <a:ext cx="1334380" cy="1362632"/>
          </a:xfrm>
          <a:prstGeom prst="ellipse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rgbClr val="BD637F"/>
              </a:gs>
              <a:gs pos="100000">
                <a:srgbClr val="7030A0">
                  <a:alpha val="76000"/>
                </a:srgb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Овал 81" hidden="0"/>
          <p:cNvSpPr/>
          <p:nvPr isPhoto="0" userDrawn="0"/>
        </p:nvSpPr>
        <p:spPr bwMode="auto">
          <a:xfrm>
            <a:off x="10559924" y="5044156"/>
            <a:ext cx="1284922" cy="1312128"/>
          </a:xfrm>
          <a:prstGeom prst="ellipse">
            <a:avLst/>
          </a:prstGeom>
          <a:gradFill>
            <a:gsLst>
              <a:gs pos="0">
                <a:srgbClr val="729ABB"/>
              </a:gs>
              <a:gs pos="50000">
                <a:srgbClr val="C26079"/>
              </a:gs>
              <a:gs pos="100000">
                <a:srgbClr val="FD5423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TextBox 82" hidden="0"/>
          <p:cNvSpPr>
            <a:spLocks noAdjustHandles="0" noChangeArrowheads="0"/>
          </p:cNvSpPr>
          <p:nvPr isPhoto="0" userDrawn="0"/>
        </p:nvSpPr>
        <p:spPr bwMode="auto">
          <a:xfrm>
            <a:off x="10581845" y="5515554"/>
            <a:ext cx="1279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>
                <a:solidFill>
                  <a:schemeClr val="bg1">
                    <a:lumMod val="95000"/>
                  </a:schemeClr>
                </a:solidFill>
                <a:latin typeface="Muller Black"/>
              </a:rPr>
              <a:t>ДРУЖБА</a:t>
            </a:r>
            <a:endParaRPr/>
          </a:p>
        </p:txBody>
      </p:sp>
      <p:sp>
        <p:nvSpPr>
          <p:cNvPr id="44" name="Овал 83" hidden="0"/>
          <p:cNvSpPr/>
          <p:nvPr isPhoto="0" userDrawn="0"/>
        </p:nvSpPr>
        <p:spPr bwMode="auto">
          <a:xfrm>
            <a:off x="7428397" y="4636889"/>
            <a:ext cx="1642200" cy="1648911"/>
          </a:xfrm>
          <a:prstGeom prst="ellipse">
            <a:avLst/>
          </a:prstGeom>
          <a:gradFill>
            <a:gsLst>
              <a:gs pos="0">
                <a:srgbClr val="6B4BA0"/>
              </a:gs>
              <a:gs pos="50000">
                <a:srgbClr val="A383AC"/>
              </a:gs>
              <a:gs pos="100000">
                <a:srgbClr val="A94988"/>
              </a:gs>
            </a:gsLst>
          </a:gra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TextBox 84" hidden="0"/>
          <p:cNvSpPr>
            <a:spLocks noAdjustHandles="0" noChangeArrowheads="0"/>
          </p:cNvSpPr>
          <p:nvPr isPhoto="0" userDrawn="0"/>
        </p:nvSpPr>
        <p:spPr bwMode="auto">
          <a:xfrm>
            <a:off x="7417365" y="5280972"/>
            <a:ext cx="1670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chemeClr val="bg1">
                    <a:lumMod val="95000"/>
                  </a:schemeClr>
                </a:solidFill>
                <a:latin typeface="Muller Black"/>
              </a:rPr>
              <a:t>ГРАЖДАНСКОЕ</a:t>
            </a:r>
            <a:br>
              <a:rPr lang="ru-RU" sz="1400">
                <a:solidFill>
                  <a:schemeClr val="bg1">
                    <a:lumMod val="95000"/>
                  </a:schemeClr>
                </a:solidFill>
                <a:latin typeface="Muller Black"/>
              </a:rPr>
            </a:br>
            <a:r>
              <a:rPr lang="ru-RU" sz="1400">
                <a:solidFill>
                  <a:schemeClr val="bg1">
                    <a:lumMod val="95000"/>
                  </a:schemeClr>
                </a:solidFill>
                <a:latin typeface="Muller Black"/>
              </a:rPr>
              <a:t>ОБЩЕСТВО</a:t>
            </a:r>
            <a:endParaRPr/>
          </a:p>
        </p:txBody>
      </p:sp>
      <p:sp>
        <p:nvSpPr>
          <p:cNvPr id="46" name="TextBox 85" hidden="0"/>
          <p:cNvSpPr>
            <a:spLocks noAdjustHandles="0" noChangeArrowheads="0"/>
          </p:cNvSpPr>
          <p:nvPr isPhoto="0" userDrawn="0"/>
        </p:nvSpPr>
        <p:spPr bwMode="auto">
          <a:xfrm>
            <a:off x="9147504" y="5544241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chemeClr val="bg1">
                    <a:lumMod val="95000"/>
                  </a:schemeClr>
                </a:solidFill>
                <a:latin typeface="Muller Black"/>
              </a:rPr>
              <a:t>РОДИНА</a:t>
            </a:r>
            <a:endParaRPr/>
          </a:p>
        </p:txBody>
      </p:sp>
      <p:pic>
        <p:nvPicPr>
          <p:cNvPr id="47" name="Рисунок 88" hidden="0"/>
          <p:cNvPicPr>
            <a:picLocks noChangeAspect="1"/>
          </p:cNvPicPr>
          <p:nvPr isPhoto="0" userDrawn="0"/>
        </p:nvPicPr>
        <p:blipFill>
          <a:blip r:embed="rId15"/>
          <a:stretch/>
        </p:blipFill>
        <p:spPr bwMode="auto">
          <a:xfrm>
            <a:off x="10690568" y="1460792"/>
            <a:ext cx="875093" cy="332415"/>
          </a:xfrm>
          <a:prstGeom prst="rect">
            <a:avLst/>
          </a:prstGeom>
        </p:spPr>
      </p:pic>
      <p:pic>
        <p:nvPicPr>
          <p:cNvPr id="48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189906" y="3878123"/>
            <a:ext cx="286558" cy="286558"/>
          </a:xfrm>
          <a:prstGeom prst="rect">
            <a:avLst/>
          </a:prstGeom>
          <a:noFill/>
        </p:spPr>
      </p:pic>
      <p:pic>
        <p:nvPicPr>
          <p:cNvPr id="49" name="Рисунок 1" hidden="0"/>
          <p:cNvPicPr>
            <a:picLocks noChangeAspect="1"/>
          </p:cNvPicPr>
          <p:nvPr isPhoto="0" userDrawn="0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464379" y="3951928"/>
            <a:ext cx="2299284" cy="2299284"/>
          </a:xfrm>
          <a:prstGeom prst="rect">
            <a:avLst/>
          </a:prstGeom>
        </p:spPr>
      </p:pic>
      <p:pic>
        <p:nvPicPr>
          <p:cNvPr id="50" name="Рисунок 3" hidden="0"/>
          <p:cNvPicPr>
            <a:picLocks noChangeAspect="1"/>
          </p:cNvPicPr>
          <p:nvPr isPhoto="0" userDrawn="0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8546536" y="1315418"/>
            <a:ext cx="1362358" cy="1362358"/>
          </a:xfrm>
          <a:prstGeom prst="rect">
            <a:avLst/>
          </a:prstGeom>
        </p:spPr>
      </p:pic>
      <p:pic>
        <p:nvPicPr>
          <p:cNvPr id="51" name="Рисунок 4" hidden="0"/>
          <p:cNvPicPr>
            <a:picLocks noChangeAspect="1"/>
          </p:cNvPicPr>
          <p:nvPr isPhoto="0" userDrawn="0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227047" y="4794782"/>
            <a:ext cx="1777506" cy="1777506"/>
          </a:xfrm>
          <a:prstGeom prst="rect">
            <a:avLst/>
          </a:prstGeom>
        </p:spPr>
      </p:pic>
      <p:pic>
        <p:nvPicPr>
          <p:cNvPr id="52" name="Рисунок 6" hidden="0"/>
          <p:cNvPicPr>
            <a:picLocks noChangeAspect="1"/>
          </p:cNvPicPr>
          <p:nvPr isPhoto="0" userDrawn="0"/>
        </p:nvPicPr>
        <p:blipFill>
          <a:blip r:embed="rId19"/>
          <a:stretch/>
        </p:blipFill>
        <p:spPr bwMode="auto">
          <a:xfrm>
            <a:off x="3688152" y="575717"/>
            <a:ext cx="427170" cy="427170"/>
          </a:xfrm>
          <a:prstGeom prst="rect">
            <a:avLst/>
          </a:prstGeom>
        </p:spPr>
      </p:pic>
      <p:sp>
        <p:nvSpPr>
          <p:cNvPr id="53" name="TextBox 57" hidden="0"/>
          <p:cNvSpPr>
            <a:spLocks noAdjustHandles="0" noChangeArrowheads="0"/>
          </p:cNvSpPr>
          <p:nvPr isPhoto="0" userDrawn="0"/>
        </p:nvSpPr>
        <p:spPr bwMode="auto">
          <a:xfrm>
            <a:off x="5103163" y="2392367"/>
            <a:ext cx="4152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6D49A0"/>
                </a:solidFill>
                <a:latin typeface="Muller Medium"/>
              </a:rPr>
              <a:t>Дни единых действий :</a:t>
            </a:r>
            <a:endParaRPr/>
          </a:p>
        </p:txBody>
      </p:sp>
      <p:pic>
        <p:nvPicPr>
          <p:cNvPr id="54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465798" y="2425386"/>
            <a:ext cx="296496" cy="296496"/>
          </a:xfrm>
          <a:prstGeom prst="rect">
            <a:avLst/>
          </a:prstGeom>
          <a:noFill/>
        </p:spPr>
      </p:pic>
      <p:sp>
        <p:nvSpPr>
          <p:cNvPr id="55" name="TextBox 53" hidden="0"/>
          <p:cNvSpPr>
            <a:spLocks noAdjustHandles="0" noChangeArrowheads="0"/>
          </p:cNvSpPr>
          <p:nvPr isPhoto="0" userDrawn="0"/>
        </p:nvSpPr>
        <p:spPr bwMode="auto">
          <a:xfrm>
            <a:off x="848369" y="3037930"/>
            <a:ext cx="4143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Всероссийский проект</a:t>
            </a:r>
            <a:endParaRPr/>
          </a:p>
          <a:p>
            <a:pPr>
              <a:defRPr/>
            </a:pP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«РДШ - территория самоуправления»</a:t>
            </a:r>
            <a:endParaRPr/>
          </a:p>
        </p:txBody>
      </p:sp>
      <p:pic>
        <p:nvPicPr>
          <p:cNvPr id="56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465798" y="3051105"/>
            <a:ext cx="296496" cy="2964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53.userapi.com/impf/c857536/v857536525/a7c15/4PQAdZAso6Q.jpg?size=1800x1201&amp;quality=96&amp;sign=7c711b2b37a399da0081ac32628d0b4b&amp;type=album" hidden="0"/>
          <p:cNvPicPr>
            <a:picLocks noChangeAspect="1" noChangeArrowheads="1"/>
          </p:cNvPicPr>
          <p:nvPr isPhoto="0" userDrawn="0"/>
        </p:nvPicPr>
        <p:blipFill>
          <a:blip r:embed="rId2"/>
          <a:srcRect l="1" t="0" r="14867" b="0"/>
          <a:stretch/>
        </p:blipFill>
        <p:spPr bwMode="auto">
          <a:xfrm>
            <a:off x="3460727" y="0"/>
            <a:ext cx="8750323" cy="6858000"/>
          </a:xfrm>
          <a:prstGeom prst="rect">
            <a:avLst/>
          </a:prstGeom>
          <a:noFill/>
        </p:spPr>
      </p:pic>
      <p:pic>
        <p:nvPicPr>
          <p:cNvPr id="5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3"/>
          <a:stretch/>
        </p:blipFill>
        <p:spPr bwMode="auto">
          <a:xfrm>
            <a:off x="0" y="0"/>
            <a:ext cx="9698049" cy="6858000"/>
          </a:xfrm>
          <a:prstGeom prst="rect">
            <a:avLst/>
          </a:prstGeom>
        </p:spPr>
      </p:pic>
      <p:sp>
        <p:nvSpPr>
          <p:cNvPr id="6" name="TextBox 16" hidden="0"/>
          <p:cNvSpPr>
            <a:spLocks noAdjustHandles="0" noChangeArrowheads="0"/>
          </p:cNvSpPr>
          <p:nvPr isPhoto="0" userDrawn="0"/>
        </p:nvSpPr>
        <p:spPr bwMode="auto">
          <a:xfrm>
            <a:off x="345336" y="3056764"/>
            <a:ext cx="4335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bg1"/>
                </a:solidFill>
                <a:latin typeface="Muller Black"/>
              </a:rPr>
              <a:t>ПАТРИОТИЧЕСКОЕ</a:t>
            </a:r>
            <a:endParaRPr/>
          </a:p>
          <a:p>
            <a:pPr>
              <a:defRPr/>
            </a:pPr>
            <a:r>
              <a:rPr lang="ru-RU" sz="2800" b="1">
                <a:solidFill>
                  <a:schemeClr val="bg1"/>
                </a:solidFill>
                <a:latin typeface="Muller Black"/>
              </a:rPr>
              <a:t>ВОСПИТАНИЕ</a:t>
            </a:r>
            <a:endParaRPr/>
          </a:p>
        </p:txBody>
      </p:sp>
      <p:pic>
        <p:nvPicPr>
          <p:cNvPr id="7" name="Рисунок 2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411483" y="5331926"/>
            <a:ext cx="1076325" cy="1076325"/>
          </a:xfrm>
          <a:prstGeom prst="rect">
            <a:avLst/>
          </a:prstGeom>
        </p:spPr>
      </p:pic>
      <p:grpSp>
        <p:nvGrpSpPr>
          <p:cNvPr id="8" name="Группа 7" hidden="0"/>
          <p:cNvGrpSpPr/>
          <p:nvPr isPhoto="0" userDrawn="0"/>
        </p:nvGrpSpPr>
        <p:grpSpPr bwMode="auto">
          <a:xfrm>
            <a:off x="3989702" y="4187698"/>
            <a:ext cx="1718643" cy="1607118"/>
            <a:chOff x="3863119" y="3966718"/>
            <a:chExt cx="1718643" cy="1607118"/>
          </a:xfrm>
        </p:grpSpPr>
        <p:sp>
          <p:nvSpPr>
            <p:cNvPr id="9" name="Овал 9" hidden="0"/>
            <p:cNvSpPr/>
            <p:nvPr isPhoto="0" userDrawn="0"/>
          </p:nvSpPr>
          <p:spPr bwMode="auto">
            <a:xfrm>
              <a:off x="3863119" y="3966718"/>
              <a:ext cx="1607118" cy="16071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0" name="Рисунок 10" hidden="0"/>
            <p:cNvPicPr>
              <a:picLocks noChangeAspect="1"/>
            </p:cNvPicPr>
            <p:nvPr isPhoto="0" userDrawn="0"/>
          </p:nvPicPr>
          <p:blipFill>
            <a:blip r:embed="rId5"/>
            <a:stretch/>
          </p:blipFill>
          <p:spPr bwMode="auto">
            <a:xfrm>
              <a:off x="3863119" y="4066084"/>
              <a:ext cx="1718643" cy="1408385"/>
            </a:xfrm>
            <a:prstGeom prst="rect">
              <a:avLst/>
            </a:prstGeom>
          </p:spPr>
        </p:pic>
        <p:pic>
          <p:nvPicPr>
            <p:cNvPr id="11" name="Рисунок 11" hidden="0"/>
            <p:cNvPicPr>
              <a:picLocks noChangeAspect="1"/>
            </p:cNvPicPr>
            <p:nvPr isPhoto="0" userDrawn="0"/>
          </p:nvPicPr>
          <p:blipFill>
            <a:blip r:embed="rId6"/>
            <a:stretch/>
          </p:blipFill>
          <p:spPr bwMode="auto">
            <a:xfrm>
              <a:off x="4068030" y="4542872"/>
              <a:ext cx="1197296" cy="4548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5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6536072" y="0"/>
            <a:ext cx="5528990" cy="2115195"/>
          </a:xfrm>
          <a:prstGeom prst="rect">
            <a:avLst/>
          </a:prstGeom>
        </p:spPr>
      </p:pic>
      <p:pic>
        <p:nvPicPr>
          <p:cNvPr id="5" name="Рисунок 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514931" y="4081720"/>
            <a:ext cx="2499153" cy="2648493"/>
          </a:xfrm>
          <a:prstGeom prst="rect">
            <a:avLst/>
          </a:prstGeom>
        </p:spPr>
      </p:pic>
      <p:pic>
        <p:nvPicPr>
          <p:cNvPr id="6" name="Рисунок 8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0" y="5505451"/>
            <a:ext cx="8734169" cy="1352550"/>
          </a:xfrm>
          <a:prstGeom prst="rect">
            <a:avLst/>
          </a:prstGeom>
        </p:spPr>
      </p:pic>
      <p:pic>
        <p:nvPicPr>
          <p:cNvPr id="7" name="Рисунок 9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6217160" y="2293346"/>
            <a:ext cx="27360" cy="2648493"/>
          </a:xfrm>
          <a:prstGeom prst="rect">
            <a:avLst/>
          </a:prstGeom>
        </p:spPr>
      </p:pic>
      <p:sp>
        <p:nvSpPr>
          <p:cNvPr id="8" name="TextBox 18" hidden="0"/>
          <p:cNvSpPr>
            <a:spLocks noAdjustHandles="0" noChangeArrowheads="0"/>
          </p:cNvSpPr>
          <p:nvPr isPhoto="0" userDrawn="0"/>
        </p:nvSpPr>
        <p:spPr bwMode="auto">
          <a:xfrm>
            <a:off x="6790388" y="2457617"/>
            <a:ext cx="436764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latin typeface="Muller Regular"/>
              </a:rPr>
              <a:t>День Героев Отечества - 9 декабря</a:t>
            </a:r>
            <a:endParaRPr/>
          </a:p>
          <a:p>
            <a:pPr>
              <a:defRPr/>
            </a:pPr>
            <a:endParaRPr lang="ru-RU" sz="1400">
              <a:latin typeface="Muller Regular"/>
            </a:endParaRPr>
          </a:p>
          <a:p>
            <a:pPr>
              <a:defRPr/>
            </a:pPr>
            <a:r>
              <a:rPr lang="ru-RU" sz="1400">
                <a:latin typeface="Muller Regular"/>
              </a:rPr>
              <a:t>День защитника Отечества - 23 февраля</a:t>
            </a:r>
            <a:endParaRPr/>
          </a:p>
          <a:p>
            <a:pPr>
              <a:defRPr/>
            </a:pPr>
            <a:endParaRPr lang="ru-RU" sz="1400">
              <a:latin typeface="Muller Bold"/>
            </a:endParaRPr>
          </a:p>
          <a:p>
            <a:pPr>
              <a:defRPr/>
            </a:pPr>
            <a:r>
              <a:rPr lang="ru-RU" sz="1400">
                <a:latin typeface="Muller Regular"/>
              </a:rPr>
              <a:t>День Победы - 9 мая</a:t>
            </a:r>
            <a:endParaRPr/>
          </a:p>
          <a:p>
            <a:pPr>
              <a:defRPr/>
            </a:pPr>
            <a:endParaRPr lang="ru-RU" sz="1400">
              <a:latin typeface="Muller Bold"/>
            </a:endParaRPr>
          </a:p>
          <a:p>
            <a:pPr>
              <a:defRPr/>
            </a:pPr>
            <a:r>
              <a:rPr lang="ru-RU" sz="1400">
                <a:latin typeface="Muller Regular"/>
              </a:rPr>
              <a:t>День памяти и скорби - 22 июня</a:t>
            </a:r>
            <a:endParaRPr/>
          </a:p>
        </p:txBody>
      </p:sp>
      <p:grpSp>
        <p:nvGrpSpPr>
          <p:cNvPr id="9" name="Группа 19" hidden="0"/>
          <p:cNvGrpSpPr/>
          <p:nvPr isPhoto="0" userDrawn="0"/>
        </p:nvGrpSpPr>
        <p:grpSpPr bwMode="auto">
          <a:xfrm>
            <a:off x="300560" y="509282"/>
            <a:ext cx="5409301" cy="1352550"/>
            <a:chOff x="26305" y="1909883"/>
            <a:chExt cx="12110912" cy="3028231"/>
          </a:xfrm>
        </p:grpSpPr>
        <p:grpSp>
          <p:nvGrpSpPr>
            <p:cNvPr id="10" name="Группа 21" hidden="0"/>
            <p:cNvGrpSpPr/>
            <p:nvPr isPhoto="0" userDrawn="0"/>
          </p:nvGrpSpPr>
          <p:grpSpPr bwMode="auto">
            <a:xfrm>
              <a:off x="290834" y="2166532"/>
              <a:ext cx="2510480" cy="2507069"/>
              <a:chOff x="290834" y="2166532"/>
              <a:chExt cx="2510480" cy="2507069"/>
            </a:xfrm>
          </p:grpSpPr>
          <p:pic>
            <p:nvPicPr>
              <p:cNvPr id="11" name="Рисунок 22" hidden="0"/>
              <p:cNvPicPr>
                <a:picLocks noChangeAspect="1"/>
              </p:cNvPicPr>
              <p:nvPr isPhoto="0" userDrawn="0"/>
            </p:nvPicPr>
            <p:blipFill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/>
            </p:blipFill>
            <p:spPr bwMode="auto">
              <a:xfrm>
                <a:off x="290834" y="3275272"/>
                <a:ext cx="2508213" cy="1398329"/>
              </a:xfrm>
              <a:prstGeom prst="rect">
                <a:avLst/>
              </a:prstGeom>
              <a:noFill/>
            </p:spPr>
          </p:pic>
          <p:pic>
            <p:nvPicPr>
              <p:cNvPr id="12" name="Рисунок 23" hidden="0"/>
              <p:cNvPicPr>
                <a:picLocks noChangeAspect="1"/>
              </p:cNvPicPr>
              <p:nvPr isPhoto="0" userDrawn="0"/>
            </p:nvPicPr>
            <p:blipFill>
              <a:blip r:embed="rId7"/>
              <a:stretch/>
            </p:blipFill>
            <p:spPr bwMode="auto">
              <a:xfrm>
                <a:off x="293101" y="2166532"/>
                <a:ext cx="2508213" cy="1404599"/>
              </a:xfrm>
              <a:prstGeom prst="rect">
                <a:avLst/>
              </a:prstGeom>
            </p:spPr>
          </p:pic>
        </p:grpSp>
        <p:grpSp>
          <p:nvGrpSpPr>
            <p:cNvPr id="13" name="Группа 24" hidden="0"/>
            <p:cNvGrpSpPr/>
            <p:nvPr isPhoto="0" userDrawn="0"/>
          </p:nvGrpSpPr>
          <p:grpSpPr bwMode="auto">
            <a:xfrm>
              <a:off x="3305345" y="2166532"/>
              <a:ext cx="2514197" cy="2494983"/>
              <a:chOff x="3305345" y="2166532"/>
              <a:chExt cx="2514197" cy="2494983"/>
            </a:xfrm>
          </p:grpSpPr>
          <p:pic>
            <p:nvPicPr>
              <p:cNvPr id="14" name="Рисунок 25" hidden="0"/>
              <p:cNvPicPr>
                <a:picLocks noChangeAspect="1"/>
              </p:cNvPicPr>
              <p:nvPr isPhoto="0" userDrawn="0"/>
            </p:nvPicPr>
            <p:blipFill>
              <a:blip r:embed="rId8"/>
              <a:stretch/>
            </p:blipFill>
            <p:spPr bwMode="auto">
              <a:xfrm>
                <a:off x="3305345" y="3263185"/>
                <a:ext cx="2508213" cy="1398330"/>
              </a:xfrm>
              <a:prstGeom prst="rect">
                <a:avLst/>
              </a:prstGeom>
            </p:spPr>
          </p:pic>
          <p:pic>
            <p:nvPicPr>
              <p:cNvPr id="15" name="Рисунок 26" hidden="0"/>
              <p:cNvPicPr>
                <a:picLocks noChangeAspect="1"/>
              </p:cNvPicPr>
              <p:nvPr isPhoto="0" userDrawn="0"/>
            </p:nvPicPr>
            <p:blipFill>
              <a:blip r:embed="rId7"/>
              <a:stretch/>
            </p:blipFill>
            <p:spPr bwMode="auto">
              <a:xfrm>
                <a:off x="3311330" y="2166532"/>
                <a:ext cx="2508213" cy="1404599"/>
              </a:xfrm>
              <a:prstGeom prst="rect">
                <a:avLst/>
              </a:prstGeom>
            </p:spPr>
          </p:pic>
        </p:grpSp>
        <p:grpSp>
          <p:nvGrpSpPr>
            <p:cNvPr id="16" name="Группа 27" hidden="0"/>
            <p:cNvGrpSpPr/>
            <p:nvPr isPhoto="0" userDrawn="0"/>
          </p:nvGrpSpPr>
          <p:grpSpPr bwMode="auto">
            <a:xfrm>
              <a:off x="6438764" y="2166532"/>
              <a:ext cx="2508213" cy="2505114"/>
              <a:chOff x="6438764" y="2166532"/>
              <a:chExt cx="2508213" cy="2505114"/>
            </a:xfrm>
          </p:grpSpPr>
          <p:pic>
            <p:nvPicPr>
              <p:cNvPr id="17" name="Рисунок 28" hidden="0"/>
              <p:cNvPicPr>
                <a:picLocks noChangeAspect="1"/>
              </p:cNvPicPr>
              <p:nvPr isPhoto="0" userDrawn="0"/>
            </p:nvPicPr>
            <p:blipFill>
              <a:blip r:embed="rId9"/>
              <a:stretch/>
            </p:blipFill>
            <p:spPr bwMode="auto">
              <a:xfrm>
                <a:off x="6438764" y="3273315"/>
                <a:ext cx="2508213" cy="1398330"/>
              </a:xfrm>
              <a:prstGeom prst="rect">
                <a:avLst/>
              </a:prstGeom>
            </p:spPr>
          </p:pic>
          <p:pic>
            <p:nvPicPr>
              <p:cNvPr id="18" name="Рисунок 29" hidden="0"/>
              <p:cNvPicPr>
                <a:picLocks noChangeAspect="1"/>
              </p:cNvPicPr>
              <p:nvPr isPhoto="0" userDrawn="0"/>
            </p:nvPicPr>
            <p:blipFill>
              <a:blip r:embed="rId7"/>
              <a:stretch/>
            </p:blipFill>
            <p:spPr bwMode="auto">
              <a:xfrm>
                <a:off x="6438764" y="2166532"/>
                <a:ext cx="2508213" cy="1404599"/>
              </a:xfrm>
              <a:prstGeom prst="rect">
                <a:avLst/>
              </a:prstGeom>
            </p:spPr>
          </p:pic>
        </p:grpSp>
        <p:grpSp>
          <p:nvGrpSpPr>
            <p:cNvPr id="19" name="Группа 30" hidden="0"/>
            <p:cNvGrpSpPr/>
            <p:nvPr isPhoto="0" userDrawn="0"/>
          </p:nvGrpSpPr>
          <p:grpSpPr bwMode="auto">
            <a:xfrm>
              <a:off x="9372589" y="2166532"/>
              <a:ext cx="2509621" cy="2505114"/>
              <a:chOff x="9372589" y="2166532"/>
              <a:chExt cx="2509621" cy="2505114"/>
            </a:xfrm>
          </p:grpSpPr>
          <p:pic>
            <p:nvPicPr>
              <p:cNvPr id="20" name="Рисунок 31" hidden="0"/>
              <p:cNvPicPr>
                <a:picLocks noChangeAspect="1"/>
              </p:cNvPicPr>
              <p:nvPr isPhoto="0" userDrawn="0"/>
            </p:nvPicPr>
            <p:blipFill>
              <a:blip r:embed="rId10">
                <a:duotone>
                  <a:prstClr val="black"/>
                  <a:srgbClr val="6B4BA0">
                    <a:tint val="45000"/>
                    <a:satMod val="400000"/>
                  </a:srgbClr>
                </a:duotone>
              </a:blip>
              <a:stretch/>
            </p:blipFill>
            <p:spPr bwMode="auto">
              <a:xfrm>
                <a:off x="9372589" y="3273315"/>
                <a:ext cx="2508213" cy="1398330"/>
              </a:xfrm>
              <a:prstGeom prst="rect">
                <a:avLst/>
              </a:prstGeom>
            </p:spPr>
          </p:pic>
          <p:pic>
            <p:nvPicPr>
              <p:cNvPr id="21" name="Рисунок 32" hidden="0"/>
              <p:cNvPicPr>
                <a:picLocks noChangeAspect="1"/>
              </p:cNvPicPr>
              <p:nvPr isPhoto="0" userDrawn="0"/>
            </p:nvPicPr>
            <p:blipFill>
              <a:blip r:embed="rId7"/>
              <a:stretch/>
            </p:blipFill>
            <p:spPr bwMode="auto">
              <a:xfrm>
                <a:off x="9373997" y="2166532"/>
                <a:ext cx="2508213" cy="1404599"/>
              </a:xfrm>
              <a:prstGeom prst="rect">
                <a:avLst/>
              </a:prstGeom>
            </p:spPr>
          </p:pic>
        </p:grpSp>
        <p:sp>
          <p:nvSpPr>
            <p:cNvPr id="22" name="TextBox 33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142332" y="3581871"/>
              <a:ext cx="2687253" cy="895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000">
                  <a:solidFill>
                    <a:schemeClr val="bg1"/>
                  </a:solidFill>
                  <a:latin typeface="Muller Light"/>
                </a:rPr>
                <a:t>Дня единых действий</a:t>
              </a:r>
              <a:endParaRPr/>
            </a:p>
          </p:txBody>
        </p:sp>
        <p:sp>
          <p:nvSpPr>
            <p:cNvPr id="23" name="TextBox 34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3597937" y="3515246"/>
              <a:ext cx="1934998" cy="581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endParaRPr lang="ru-RU" sz="1200">
                <a:solidFill>
                  <a:schemeClr val="bg1"/>
                </a:solidFill>
              </a:endParaRPr>
            </a:p>
          </p:txBody>
        </p:sp>
        <p:sp>
          <p:nvSpPr>
            <p:cNvPr id="24" name="TextBox 36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9289086" y="3604585"/>
              <a:ext cx="2775139" cy="689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400">
                  <a:solidFill>
                    <a:schemeClr val="bg1"/>
                  </a:solidFill>
                  <a:latin typeface="Muller Light"/>
                </a:rPr>
                <a:t>8–17 лет</a:t>
              </a:r>
              <a:endParaRPr/>
            </a:p>
          </p:txBody>
        </p:sp>
        <p:sp>
          <p:nvSpPr>
            <p:cNvPr id="25" name="Арка 37" hidden="0"/>
            <p:cNvSpPr/>
            <p:nvPr isPhoto="0" userDrawn="0"/>
          </p:nvSpPr>
          <p:spPr bwMode="auto">
            <a:xfrm rot="6367628">
              <a:off x="3100283" y="1909886"/>
              <a:ext cx="3018229" cy="3018229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ln>
                  <a:solidFill>
                    <a:srgbClr val="FEB84E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6" name="Арка 38" hidden="0"/>
            <p:cNvSpPr/>
            <p:nvPr isPhoto="0" userDrawn="0"/>
          </p:nvSpPr>
          <p:spPr bwMode="auto">
            <a:xfrm rot="16639518">
              <a:off x="26305" y="1919885"/>
              <a:ext cx="3018229" cy="3018229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ln>
                  <a:solidFill>
                    <a:srgbClr val="FEB84E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7" name="Арка 39" hidden="0"/>
            <p:cNvSpPr/>
            <p:nvPr isPhoto="0" userDrawn="0"/>
          </p:nvSpPr>
          <p:spPr bwMode="auto">
            <a:xfrm rot="17095771">
              <a:off x="6195544" y="1909885"/>
              <a:ext cx="3018229" cy="3018229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  <a:effectLst>
              <a:outerShdw blurRad="50800" dist="38100" dir="5400000" rotWithShape="0" algn="t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ln>
                  <a:solidFill>
                    <a:srgbClr val="FEA115"/>
                  </a:solidFill>
                </a:ln>
                <a:noFill/>
              </a:endParaRPr>
            </a:p>
          </p:txBody>
        </p:sp>
        <p:sp>
          <p:nvSpPr>
            <p:cNvPr id="28" name="Арка 40" hidden="0"/>
            <p:cNvSpPr/>
            <p:nvPr isPhoto="0" userDrawn="0"/>
          </p:nvSpPr>
          <p:spPr bwMode="auto">
            <a:xfrm rot="5809858">
              <a:off x="9118988" y="1909883"/>
              <a:ext cx="3018229" cy="3018229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solidFill>
                  <a:srgbClr val="FEA115"/>
                </a:solidFill>
              </a:endParaRPr>
            </a:p>
          </p:txBody>
        </p:sp>
        <p:pic>
          <p:nvPicPr>
            <p:cNvPr id="29" name="Рисунок 42" hidden="0"/>
            <p:cNvPicPr>
              <a:picLocks noChangeAspect="1"/>
            </p:cNvPicPr>
            <p:nvPr isPhoto="0" userDrawn="0"/>
          </p:nvPicPr>
          <p:blipFill>
            <a:blip r:embed="rId11"/>
            <a:stretch/>
          </p:blipFill>
          <p:spPr bwMode="auto">
            <a:xfrm>
              <a:off x="3950933" y="2420898"/>
              <a:ext cx="766250" cy="766250"/>
            </a:xfrm>
            <a:prstGeom prst="rect">
              <a:avLst/>
            </a:prstGeom>
          </p:spPr>
        </p:pic>
        <p:pic>
          <p:nvPicPr>
            <p:cNvPr id="30" name="Рисунок 44" hidden="0"/>
            <p:cNvPicPr>
              <a:picLocks noChangeAspect="1"/>
            </p:cNvPicPr>
            <p:nvPr isPhoto="0" userDrawn="0"/>
          </p:nvPicPr>
          <p:blipFill>
            <a:blip r:embed="rId12"/>
            <a:stretch/>
          </p:blipFill>
          <p:spPr bwMode="auto">
            <a:xfrm>
              <a:off x="10248320" y="2377997"/>
              <a:ext cx="860288" cy="860288"/>
            </a:xfrm>
            <a:prstGeom prst="rect">
              <a:avLst/>
            </a:prstGeom>
          </p:spPr>
        </p:pic>
      </p:grpSp>
      <p:sp>
        <p:nvSpPr>
          <p:cNvPr id="31" name="TextBox 20" hidden="0"/>
          <p:cNvSpPr>
            <a:spLocks noAdjustHandles="0" noChangeArrowheads="0"/>
          </p:cNvSpPr>
          <p:nvPr isPhoto="0" userDrawn="0"/>
        </p:nvSpPr>
        <p:spPr bwMode="auto">
          <a:xfrm>
            <a:off x="3186136" y="1229210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bg1"/>
                </a:solidFill>
                <a:latin typeface="Muller Light"/>
              </a:rPr>
              <a:t>https://vk.com/</a:t>
            </a:r>
            <a:endParaRPr lang="ru-RU" sz="1000">
              <a:solidFill>
                <a:schemeClr val="bg1"/>
              </a:solidFill>
              <a:latin typeface="Muller Light"/>
            </a:endParaRPr>
          </a:p>
          <a:p>
            <a:pPr algn="ctr">
              <a:defRPr/>
            </a:pPr>
            <a:r>
              <a:rPr lang="en-US" sz="1000">
                <a:solidFill>
                  <a:schemeClr val="bg1"/>
                </a:solidFill>
                <a:latin typeface="Muller Light"/>
              </a:rPr>
              <a:t>skm_vpn</a:t>
            </a:r>
            <a:endParaRPr lang="ru-RU" sz="1000">
              <a:solidFill>
                <a:schemeClr val="bg1"/>
              </a:solidFill>
              <a:latin typeface="Muller Light"/>
            </a:endParaRPr>
          </a:p>
        </p:txBody>
      </p:sp>
      <p:sp>
        <p:nvSpPr>
          <p:cNvPr id="32" name="TextBox 45" hidden="0"/>
          <p:cNvSpPr>
            <a:spLocks noAdjustHandles="0" noChangeArrowheads="0"/>
          </p:cNvSpPr>
          <p:nvPr isPhoto="0" userDrawn="0"/>
        </p:nvSpPr>
        <p:spPr bwMode="auto">
          <a:xfrm>
            <a:off x="966680" y="731604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>
                <a:latin typeface="Muller Light"/>
              </a:rPr>
              <a:t>4</a:t>
            </a:r>
            <a:endParaRPr/>
          </a:p>
        </p:txBody>
      </p:sp>
      <p:pic>
        <p:nvPicPr>
          <p:cNvPr id="33" name="Picture 8" descr="Календарь" hidden="0"/>
          <p:cNvPicPr>
            <a:picLocks noChangeAspect="1" noChangeArrowheads="1"/>
          </p:cNvPicPr>
          <p:nvPr isPhoto="0" userDrawn="0"/>
        </p:nvPicPr>
        <p:blipFill>
          <a:blip r:embed="rId13"/>
          <a:stretch/>
        </p:blipFill>
        <p:spPr bwMode="auto">
          <a:xfrm>
            <a:off x="677410" y="731604"/>
            <a:ext cx="354086" cy="354086"/>
          </a:xfrm>
          <a:prstGeom prst="rect">
            <a:avLst/>
          </a:prstGeom>
          <a:noFill/>
        </p:spPr>
      </p:pic>
      <p:sp>
        <p:nvSpPr>
          <p:cNvPr id="34" name="TextBox 51" hidden="0"/>
          <p:cNvSpPr>
            <a:spLocks noAdjustHandles="0" noChangeArrowheads="0"/>
          </p:cNvSpPr>
          <p:nvPr isPhoto="0" userDrawn="0"/>
        </p:nvSpPr>
        <p:spPr bwMode="auto">
          <a:xfrm>
            <a:off x="2312096" y="720899"/>
            <a:ext cx="335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>
                <a:latin typeface="Muller Light"/>
              </a:rPr>
              <a:t>3</a:t>
            </a:r>
            <a:endParaRPr/>
          </a:p>
        </p:txBody>
      </p:sp>
      <p:sp>
        <p:nvSpPr>
          <p:cNvPr id="35" name="TextBox 52" hidden="0"/>
          <p:cNvSpPr>
            <a:spLocks noAdjustHandles="0" noChangeArrowheads="0"/>
          </p:cNvSpPr>
          <p:nvPr isPhoto="0" userDrawn="0"/>
        </p:nvSpPr>
        <p:spPr bwMode="auto">
          <a:xfrm>
            <a:off x="1922501" y="1285275"/>
            <a:ext cx="7521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1100">
                <a:solidFill>
                  <a:schemeClr val="bg1"/>
                </a:solidFill>
                <a:latin typeface="Muller Light"/>
              </a:rPr>
              <a:t>Проекта</a:t>
            </a:r>
            <a:endParaRPr/>
          </a:p>
        </p:txBody>
      </p:sp>
      <p:sp>
        <p:nvSpPr>
          <p:cNvPr id="36" name="TextBox 48" hidden="0"/>
          <p:cNvSpPr>
            <a:spLocks noAdjustHandles="0" noChangeArrowheads="0"/>
          </p:cNvSpPr>
          <p:nvPr isPhoto="0" userDrawn="0"/>
        </p:nvSpPr>
        <p:spPr bwMode="auto">
          <a:xfrm>
            <a:off x="7666125" y="333544"/>
            <a:ext cx="480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>
                <a:solidFill>
                  <a:schemeClr val="bg1"/>
                </a:solidFill>
                <a:latin typeface="Muller Bold"/>
              </a:rPr>
              <a:t>Твоё сильное направление</a:t>
            </a:r>
            <a:endParaRPr/>
          </a:p>
        </p:txBody>
      </p:sp>
      <p:sp>
        <p:nvSpPr>
          <p:cNvPr id="37" name="TextBox 58" hidden="0"/>
          <p:cNvSpPr>
            <a:spLocks noAdjustHandles="0" noChangeArrowheads="0"/>
          </p:cNvSpPr>
          <p:nvPr isPhoto="0" userDrawn="0"/>
        </p:nvSpPr>
        <p:spPr bwMode="auto">
          <a:xfrm>
            <a:off x="948126" y="2426201"/>
            <a:ext cx="50502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latin typeface="Muller Regular"/>
              </a:rPr>
              <a:t>Всероссийская детско-юношеская военно-спортивная</a:t>
            </a:r>
            <a:endParaRPr/>
          </a:p>
          <a:p>
            <a:pPr>
              <a:defRPr/>
            </a:pPr>
            <a:r>
              <a:rPr lang="ru-RU" sz="1400">
                <a:latin typeface="Muller Regular"/>
              </a:rPr>
              <a:t>игра «Зарница»</a:t>
            </a:r>
            <a:endParaRPr/>
          </a:p>
          <a:p>
            <a:pPr>
              <a:defRPr/>
            </a:pPr>
            <a:endParaRPr lang="ru-RU" sz="1400">
              <a:latin typeface="Muller Regular"/>
            </a:endParaRPr>
          </a:p>
          <a:p>
            <a:pPr>
              <a:defRPr/>
            </a:pPr>
            <a:r>
              <a:rPr lang="ru-RU" sz="1400">
                <a:latin typeface="Muller Regular"/>
              </a:rPr>
              <a:t>Экстремальное </a:t>
            </a:r>
            <a:r>
              <a:rPr lang="ru-RU" sz="1400">
                <a:latin typeface="Muller Regular"/>
              </a:rPr>
              <a:t>реалити</a:t>
            </a:r>
            <a:r>
              <a:rPr lang="ru-RU" sz="1400">
                <a:latin typeface="Muller Regular"/>
              </a:rPr>
              <a:t> - шоу «Защитники» </a:t>
            </a:r>
            <a:endParaRPr/>
          </a:p>
          <a:p>
            <a:pPr>
              <a:defRPr/>
            </a:pPr>
            <a:endParaRPr lang="ru-RU" sz="1400">
              <a:latin typeface="Muller Regular"/>
            </a:endParaRPr>
          </a:p>
          <a:p>
            <a:pPr>
              <a:defRPr/>
            </a:pPr>
            <a:r>
              <a:rPr lang="ru-RU" sz="1400">
                <a:latin typeface="Muller Regular"/>
              </a:rPr>
              <a:t>Всероссийский проект «Штаб актива ВПН»</a:t>
            </a:r>
            <a:endParaRPr/>
          </a:p>
        </p:txBody>
      </p:sp>
      <p:pic>
        <p:nvPicPr>
          <p:cNvPr id="38" name="Picture 16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451782" y="2455055"/>
            <a:ext cx="338606" cy="351993"/>
          </a:xfrm>
          <a:prstGeom prst="rect">
            <a:avLst/>
          </a:prstGeom>
          <a:noFill/>
        </p:spPr>
      </p:pic>
      <p:pic>
        <p:nvPicPr>
          <p:cNvPr id="39" name="Picture 16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441849" y="2901315"/>
            <a:ext cx="338606" cy="338606"/>
          </a:xfrm>
          <a:prstGeom prst="rect">
            <a:avLst/>
          </a:prstGeom>
          <a:noFill/>
        </p:spPr>
      </p:pic>
      <p:sp>
        <p:nvSpPr>
          <p:cNvPr id="40" name="Овал 69" hidden="0"/>
          <p:cNvSpPr/>
          <p:nvPr isPhoto="0" userDrawn="0"/>
        </p:nvSpPr>
        <p:spPr bwMode="auto">
          <a:xfrm>
            <a:off x="10424194" y="1093113"/>
            <a:ext cx="1122474" cy="1146240"/>
          </a:xfrm>
          <a:prstGeom prst="ellipse">
            <a:avLst/>
          </a:prstGeom>
          <a:gradFill>
            <a:gsLst>
              <a:gs pos="0">
                <a:srgbClr val="729ABB"/>
              </a:gs>
              <a:gs pos="50000">
                <a:srgbClr val="C26079"/>
              </a:gs>
              <a:gs pos="100000">
                <a:srgbClr val="FD5423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TextBox 75" hidden="0"/>
          <p:cNvSpPr>
            <a:spLocks noAdjustHandles="0" noChangeArrowheads="0"/>
          </p:cNvSpPr>
          <p:nvPr isPhoto="0" userDrawn="0"/>
        </p:nvSpPr>
        <p:spPr bwMode="auto">
          <a:xfrm>
            <a:off x="9187430" y="4434127"/>
            <a:ext cx="226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spc="100">
                <a:solidFill>
                  <a:srgbClr val="6D49A0"/>
                </a:solidFill>
                <a:latin typeface="Muller Black"/>
              </a:rPr>
              <a:t>ЦЕННОСТИ</a:t>
            </a:r>
            <a:endParaRPr/>
          </a:p>
        </p:txBody>
      </p:sp>
      <p:sp>
        <p:nvSpPr>
          <p:cNvPr id="42" name="Овал 80" hidden="0"/>
          <p:cNvSpPr/>
          <p:nvPr isPhoto="0" userDrawn="0"/>
        </p:nvSpPr>
        <p:spPr bwMode="auto">
          <a:xfrm>
            <a:off x="9059638" y="5084845"/>
            <a:ext cx="1344814" cy="1373287"/>
          </a:xfrm>
          <a:prstGeom prst="ellipse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rgbClr val="BD637F"/>
              </a:gs>
              <a:gs pos="100000">
                <a:srgbClr val="7030A0">
                  <a:alpha val="76000"/>
                </a:srgb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Овал 81" hidden="0"/>
          <p:cNvSpPr/>
          <p:nvPr isPhoto="0" userDrawn="0"/>
        </p:nvSpPr>
        <p:spPr bwMode="auto">
          <a:xfrm>
            <a:off x="10512807" y="5108823"/>
            <a:ext cx="1284922" cy="1312128"/>
          </a:xfrm>
          <a:prstGeom prst="ellipse">
            <a:avLst/>
          </a:prstGeom>
          <a:gradFill>
            <a:gsLst>
              <a:gs pos="0">
                <a:srgbClr val="729ABB"/>
              </a:gs>
              <a:gs pos="50000">
                <a:srgbClr val="C26079"/>
              </a:gs>
              <a:gs pos="100000">
                <a:srgbClr val="FD5423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TextBox 82" hidden="0"/>
          <p:cNvSpPr>
            <a:spLocks noAdjustHandles="0" noChangeArrowheads="0"/>
          </p:cNvSpPr>
          <p:nvPr isPhoto="0" userDrawn="0"/>
        </p:nvSpPr>
        <p:spPr bwMode="auto">
          <a:xfrm>
            <a:off x="10568189" y="5540545"/>
            <a:ext cx="1220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800">
                <a:solidFill>
                  <a:schemeClr val="bg1">
                    <a:lumMod val="95000"/>
                  </a:schemeClr>
                </a:solidFill>
                <a:latin typeface="Muller Black"/>
              </a:rPr>
              <a:t>ТРУД</a:t>
            </a:r>
            <a:endParaRPr/>
          </a:p>
        </p:txBody>
      </p:sp>
      <p:sp>
        <p:nvSpPr>
          <p:cNvPr id="45" name="Овал 83" hidden="0"/>
          <p:cNvSpPr/>
          <p:nvPr isPhoto="0" userDrawn="0"/>
        </p:nvSpPr>
        <p:spPr bwMode="auto">
          <a:xfrm>
            <a:off x="7262087" y="4940432"/>
            <a:ext cx="1642200" cy="1648911"/>
          </a:xfrm>
          <a:prstGeom prst="ellipse">
            <a:avLst/>
          </a:prstGeom>
          <a:gradFill>
            <a:gsLst>
              <a:gs pos="0">
                <a:srgbClr val="6B4BA0"/>
              </a:gs>
              <a:gs pos="50000">
                <a:srgbClr val="A383AC"/>
              </a:gs>
              <a:gs pos="100000">
                <a:srgbClr val="A94988"/>
              </a:gs>
            </a:gsLst>
          </a:gra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TextBox 84" hidden="0"/>
          <p:cNvSpPr>
            <a:spLocks noAdjustHandles="0" noChangeArrowheads="0"/>
          </p:cNvSpPr>
          <p:nvPr isPhoto="0" userDrawn="0"/>
        </p:nvSpPr>
        <p:spPr bwMode="auto">
          <a:xfrm>
            <a:off x="9159680" y="5605998"/>
            <a:ext cx="1103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2000">
                <a:solidFill>
                  <a:schemeClr val="bg1">
                    <a:lumMod val="95000"/>
                  </a:schemeClr>
                </a:solidFill>
                <a:latin typeface="Muller Black"/>
              </a:rPr>
              <a:t>СЕМЬЯ</a:t>
            </a:r>
            <a:endParaRPr/>
          </a:p>
        </p:txBody>
      </p:sp>
      <p:sp>
        <p:nvSpPr>
          <p:cNvPr id="47" name="TextBox 85" hidden="0"/>
          <p:cNvSpPr>
            <a:spLocks noAdjustHandles="0" noChangeArrowheads="0"/>
          </p:cNvSpPr>
          <p:nvPr isPhoto="0" userDrawn="0"/>
        </p:nvSpPr>
        <p:spPr bwMode="auto">
          <a:xfrm>
            <a:off x="7274643" y="5534054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>
                <a:solidFill>
                  <a:schemeClr val="bg1">
                    <a:lumMod val="95000"/>
                  </a:schemeClr>
                </a:solidFill>
                <a:latin typeface="Muller Black"/>
              </a:rPr>
              <a:t>РОДИНА</a:t>
            </a:r>
            <a:endParaRPr/>
          </a:p>
        </p:txBody>
      </p:sp>
      <p:pic>
        <p:nvPicPr>
          <p:cNvPr id="48" name="Рисунок 88" hidden="0"/>
          <p:cNvPicPr>
            <a:picLocks noChangeAspect="1"/>
          </p:cNvPicPr>
          <p:nvPr isPhoto="0" userDrawn="0"/>
        </p:nvPicPr>
        <p:blipFill>
          <a:blip r:embed="rId15"/>
          <a:stretch/>
        </p:blipFill>
        <p:spPr bwMode="auto">
          <a:xfrm>
            <a:off x="10517184" y="1446462"/>
            <a:ext cx="950098" cy="360907"/>
          </a:xfrm>
          <a:prstGeom prst="rect">
            <a:avLst/>
          </a:prstGeom>
        </p:spPr>
      </p:pic>
      <p:pic>
        <p:nvPicPr>
          <p:cNvPr id="49" name="Picture 16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443608" y="3325818"/>
            <a:ext cx="338606" cy="338606"/>
          </a:xfrm>
          <a:prstGeom prst="rect">
            <a:avLst/>
          </a:prstGeom>
          <a:noFill/>
        </p:spPr>
      </p:pic>
      <p:pic>
        <p:nvPicPr>
          <p:cNvPr id="50" name="Picture 16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424802" y="3744628"/>
            <a:ext cx="338606" cy="338606"/>
          </a:xfrm>
          <a:prstGeom prst="rect">
            <a:avLst/>
          </a:prstGeom>
          <a:noFill/>
        </p:spPr>
      </p:pic>
      <p:pic>
        <p:nvPicPr>
          <p:cNvPr id="51" name="Рисунок 10" hidden="0"/>
          <p:cNvPicPr>
            <a:picLocks noChangeAspect="1"/>
          </p:cNvPicPr>
          <p:nvPr isPhoto="0" userDrawn="0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4630196" y="4516856"/>
            <a:ext cx="1433113" cy="1433113"/>
          </a:xfrm>
          <a:prstGeom prst="rect">
            <a:avLst/>
          </a:prstGeom>
        </p:spPr>
      </p:pic>
      <p:pic>
        <p:nvPicPr>
          <p:cNvPr id="52" name="Picture 2" descr="https://sun9-24.userapi.com/impf/c846416/v846416436/f4ce/6VaS7YZHrsk.jpg?size=946x900&amp;quality=96&amp;sign=72344066eb436d48dfafe973f258ce96&amp;type=album" hidden="0"/>
          <p:cNvPicPr>
            <a:picLocks noChangeAspect="1" noChangeArrowheads="1"/>
          </p:cNvPicPr>
          <p:nvPr isPhoto="0" userDrawn="0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452428" y="625175"/>
            <a:ext cx="532429" cy="506539"/>
          </a:xfrm>
          <a:prstGeom prst="rect">
            <a:avLst/>
          </a:prstGeom>
          <a:noFill/>
        </p:spPr>
      </p:pic>
      <p:pic>
        <p:nvPicPr>
          <p:cNvPr id="53" name="Рисунок 11" hidden="0"/>
          <p:cNvPicPr>
            <a:picLocks noChangeAspect="1"/>
          </p:cNvPicPr>
          <p:nvPr isPhoto="0" userDrawn="0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 rot="10800000" flipV="1">
            <a:off x="267721" y="4506892"/>
            <a:ext cx="2223321" cy="2223321"/>
          </a:xfrm>
          <a:prstGeom prst="rect">
            <a:avLst/>
          </a:prstGeom>
        </p:spPr>
      </p:pic>
      <p:pic>
        <p:nvPicPr>
          <p:cNvPr id="54" name="Рисунок 13" hidden="0"/>
          <p:cNvPicPr>
            <a:picLocks noChangeAspect="1"/>
          </p:cNvPicPr>
          <p:nvPr isPhoto="0" userDrawn="0"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733660" y="4596572"/>
            <a:ext cx="1642200" cy="1642200"/>
          </a:xfrm>
          <a:prstGeom prst="rect">
            <a:avLst/>
          </a:prstGeom>
        </p:spPr>
      </p:pic>
      <p:sp>
        <p:nvSpPr>
          <p:cNvPr id="55" name="TextBox 60" hidden="0"/>
          <p:cNvSpPr>
            <a:spLocks noAdjustHandles="0" noChangeArrowheads="0"/>
          </p:cNvSpPr>
          <p:nvPr isPhoto="0" userDrawn="0"/>
        </p:nvSpPr>
        <p:spPr bwMode="auto">
          <a:xfrm>
            <a:off x="6377411" y="1931157"/>
            <a:ext cx="5471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6D49A0"/>
                </a:solidFill>
                <a:latin typeface="Muller Bold"/>
              </a:rPr>
              <a:t>Дни единых действий:</a:t>
            </a:r>
            <a:endParaRPr/>
          </a:p>
        </p:txBody>
      </p:sp>
      <p:pic>
        <p:nvPicPr>
          <p:cNvPr id="56" name="Picture 16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21309" y="2400176"/>
            <a:ext cx="338606" cy="351993"/>
          </a:xfrm>
          <a:prstGeom prst="rect">
            <a:avLst/>
          </a:prstGeom>
          <a:noFill/>
        </p:spPr>
      </p:pic>
      <p:pic>
        <p:nvPicPr>
          <p:cNvPr id="57" name="Picture 16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22871" y="3038615"/>
            <a:ext cx="338606" cy="338606"/>
          </a:xfrm>
          <a:prstGeom prst="rect">
            <a:avLst/>
          </a:prstGeom>
          <a:noFill/>
        </p:spPr>
      </p:pic>
      <p:pic>
        <p:nvPicPr>
          <p:cNvPr id="58" name="Picture 16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21309" y="3490427"/>
            <a:ext cx="338606" cy="3386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920898" y="-100"/>
            <a:ext cx="10271102" cy="6858100"/>
          </a:xfrm>
          <a:prstGeom prst="rect">
            <a:avLst/>
          </a:prstGeom>
        </p:spPr>
      </p:pic>
      <p:pic>
        <p:nvPicPr>
          <p:cNvPr id="5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3"/>
          <a:stretch/>
        </p:blipFill>
        <p:spPr bwMode="auto">
          <a:xfrm>
            <a:off x="0" y="0"/>
            <a:ext cx="9698049" cy="6858000"/>
          </a:xfrm>
          <a:prstGeom prst="rect">
            <a:avLst/>
          </a:prstGeom>
        </p:spPr>
      </p:pic>
      <p:sp>
        <p:nvSpPr>
          <p:cNvPr id="6" name="TextBox 16" hidden="0"/>
          <p:cNvSpPr>
            <a:spLocks noAdjustHandles="0" noChangeArrowheads="0"/>
          </p:cNvSpPr>
          <p:nvPr isPhoto="0" userDrawn="0"/>
        </p:nvSpPr>
        <p:spPr bwMode="auto">
          <a:xfrm>
            <a:off x="597733" y="3015977"/>
            <a:ext cx="4335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bg1"/>
                </a:solidFill>
                <a:latin typeface="Muller Black"/>
              </a:rPr>
              <a:t>НАЦИОНАЛЬНЫЕ ПРОЕКТЫ</a:t>
            </a:r>
            <a:endParaRPr/>
          </a:p>
        </p:txBody>
      </p:sp>
      <p:grpSp>
        <p:nvGrpSpPr>
          <p:cNvPr id="7" name="Группа 6" hidden="0"/>
          <p:cNvGrpSpPr/>
          <p:nvPr isPhoto="0" userDrawn="0"/>
        </p:nvGrpSpPr>
        <p:grpSpPr bwMode="auto">
          <a:xfrm>
            <a:off x="3797902" y="4442217"/>
            <a:ext cx="1718643" cy="1607118"/>
            <a:chOff x="3863119" y="3966718"/>
            <a:chExt cx="1718643" cy="1607118"/>
          </a:xfrm>
        </p:grpSpPr>
        <p:sp>
          <p:nvSpPr>
            <p:cNvPr id="8" name="Овал 8" hidden="0"/>
            <p:cNvSpPr/>
            <p:nvPr isPhoto="0" userDrawn="0"/>
          </p:nvSpPr>
          <p:spPr bwMode="auto">
            <a:xfrm>
              <a:off x="3863119" y="3966718"/>
              <a:ext cx="1607118" cy="16071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9" name="Рисунок 9" hidden="0"/>
            <p:cNvPicPr>
              <a:picLocks noChangeAspect="1"/>
            </p:cNvPicPr>
            <p:nvPr isPhoto="0" userDrawn="0"/>
          </p:nvPicPr>
          <p:blipFill>
            <a:blip r:embed="rId4"/>
            <a:stretch/>
          </p:blipFill>
          <p:spPr bwMode="auto">
            <a:xfrm>
              <a:off x="3863119" y="4066084"/>
              <a:ext cx="1718643" cy="1408385"/>
            </a:xfrm>
            <a:prstGeom prst="rect">
              <a:avLst/>
            </a:prstGeom>
          </p:spPr>
        </p:pic>
        <p:pic>
          <p:nvPicPr>
            <p:cNvPr id="10" name="Рисунок 10" hidden="0"/>
            <p:cNvPicPr>
              <a:picLocks noChangeAspect="1"/>
            </p:cNvPicPr>
            <p:nvPr isPhoto="0" userDrawn="0"/>
          </p:nvPicPr>
          <p:blipFill>
            <a:blip r:embed="rId5"/>
            <a:stretch/>
          </p:blipFill>
          <p:spPr bwMode="auto">
            <a:xfrm>
              <a:off x="4068030" y="4542872"/>
              <a:ext cx="1197296" cy="4548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907009" y="0"/>
            <a:ext cx="10284991" cy="6858000"/>
          </a:xfrm>
          <a:prstGeom prst="rect">
            <a:avLst/>
          </a:prstGeom>
        </p:spPr>
      </p:pic>
      <p:pic>
        <p:nvPicPr>
          <p:cNvPr id="5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3"/>
          <a:stretch/>
        </p:blipFill>
        <p:spPr bwMode="auto">
          <a:xfrm>
            <a:off x="0" y="0"/>
            <a:ext cx="9698049" cy="6858000"/>
          </a:xfrm>
          <a:prstGeom prst="rect">
            <a:avLst/>
          </a:prstGeom>
        </p:spPr>
      </p:pic>
      <p:sp>
        <p:nvSpPr>
          <p:cNvPr id="6" name="TextBox 16" hidden="0"/>
          <p:cNvSpPr>
            <a:spLocks noAdjustHandles="0" noChangeArrowheads="0"/>
          </p:cNvSpPr>
          <p:nvPr isPhoto="0" userDrawn="0"/>
        </p:nvSpPr>
        <p:spPr bwMode="auto">
          <a:xfrm>
            <a:off x="540915" y="2828835"/>
            <a:ext cx="3562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bg1"/>
                </a:solidFill>
                <a:latin typeface="Muller Black"/>
              </a:rPr>
              <a:t>ИНФОРМАЦИОННО-МЕДИЙНОЕ НАПРАВЛЕНИЕ </a:t>
            </a:r>
            <a:endParaRPr lang="ru-RU" sz="3200" b="1">
              <a:solidFill>
                <a:schemeClr val="bg1"/>
              </a:solidFill>
              <a:latin typeface="Muller Black"/>
            </a:endParaRPr>
          </a:p>
        </p:txBody>
      </p:sp>
      <p:pic>
        <p:nvPicPr>
          <p:cNvPr id="7" name="Рисунок 6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705060" y="4976676"/>
            <a:ext cx="1268520" cy="1268520"/>
          </a:xfrm>
          <a:prstGeom prst="rect">
            <a:avLst/>
          </a:prstGeom>
        </p:spPr>
      </p:pic>
      <p:grpSp>
        <p:nvGrpSpPr>
          <p:cNvPr id="8" name="Группа 8" hidden="0"/>
          <p:cNvGrpSpPr/>
          <p:nvPr isPhoto="0" userDrawn="0"/>
        </p:nvGrpSpPr>
        <p:grpSpPr bwMode="auto">
          <a:xfrm>
            <a:off x="3989702" y="4187698"/>
            <a:ext cx="1718643" cy="1607118"/>
            <a:chOff x="3863119" y="3966718"/>
            <a:chExt cx="1718643" cy="1607118"/>
          </a:xfrm>
        </p:grpSpPr>
        <p:sp>
          <p:nvSpPr>
            <p:cNvPr id="9" name="Овал 9" hidden="0"/>
            <p:cNvSpPr/>
            <p:nvPr isPhoto="0" userDrawn="0"/>
          </p:nvSpPr>
          <p:spPr bwMode="auto">
            <a:xfrm>
              <a:off x="3863119" y="3966718"/>
              <a:ext cx="1607118" cy="16071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0" name="Рисунок 10" hidden="0"/>
            <p:cNvPicPr>
              <a:picLocks noChangeAspect="1"/>
            </p:cNvPicPr>
            <p:nvPr isPhoto="0" userDrawn="0"/>
          </p:nvPicPr>
          <p:blipFill>
            <a:blip r:embed="rId5"/>
            <a:stretch/>
          </p:blipFill>
          <p:spPr bwMode="auto">
            <a:xfrm>
              <a:off x="3863119" y="4066084"/>
              <a:ext cx="1718643" cy="1408385"/>
            </a:xfrm>
            <a:prstGeom prst="rect">
              <a:avLst/>
            </a:prstGeom>
          </p:spPr>
        </p:pic>
        <p:pic>
          <p:nvPicPr>
            <p:cNvPr id="11" name="Рисунок 11" hidden="0"/>
            <p:cNvPicPr>
              <a:picLocks noChangeAspect="1"/>
            </p:cNvPicPr>
            <p:nvPr isPhoto="0" userDrawn="0"/>
          </p:nvPicPr>
          <p:blipFill>
            <a:blip r:embed="rId6"/>
            <a:stretch/>
          </p:blipFill>
          <p:spPr bwMode="auto">
            <a:xfrm>
              <a:off x="4068030" y="4542872"/>
              <a:ext cx="1197296" cy="4548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41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4521124"/>
            <a:ext cx="8734169" cy="2336877"/>
          </a:xfrm>
          <a:prstGeom prst="rect">
            <a:avLst/>
          </a:prstGeom>
        </p:spPr>
      </p:pic>
      <p:pic>
        <p:nvPicPr>
          <p:cNvPr id="5" name="Рисунок 104" hidden="0"/>
          <p:cNvPicPr>
            <a:picLocks noChangeAspect="1"/>
          </p:cNvPicPr>
          <p:nvPr isPhoto="0" userDrawn="0"/>
        </p:nvPicPr>
        <p:blipFill>
          <a:blip r:embed="rId3"/>
          <a:srcRect l="0" t="0" r="44494" b="0"/>
          <a:stretch/>
        </p:blipFill>
        <p:spPr bwMode="auto">
          <a:xfrm>
            <a:off x="10439911" y="0"/>
            <a:ext cx="1752089" cy="1207597"/>
          </a:xfrm>
          <a:prstGeom prst="rect">
            <a:avLst/>
          </a:prstGeom>
        </p:spPr>
      </p:pic>
      <p:pic>
        <p:nvPicPr>
          <p:cNvPr id="6" name="Рисунок 7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9514931" y="4081720"/>
            <a:ext cx="2499153" cy="2648493"/>
          </a:xfrm>
          <a:prstGeom prst="rect">
            <a:avLst/>
          </a:prstGeom>
        </p:spPr>
      </p:pic>
      <p:sp>
        <p:nvSpPr>
          <p:cNvPr id="7" name="TextBox 60" hidden="0"/>
          <p:cNvSpPr>
            <a:spLocks noAdjustHandles="0" noChangeArrowheads="0"/>
          </p:cNvSpPr>
          <p:nvPr isPhoto="0" userDrawn="0"/>
        </p:nvSpPr>
        <p:spPr bwMode="auto">
          <a:xfrm>
            <a:off x="313583" y="606722"/>
            <a:ext cx="260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Всероссийский проект «</a:t>
            </a:r>
            <a:r>
              <a:rPr lang="ru-RU" sz="16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Медиацентры</a:t>
            </a:r>
            <a:r>
              <a:rPr lang="ru-RU" sz="16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 РДШ»       </a:t>
            </a:r>
            <a:endParaRPr lang="ru-RU" sz="800">
              <a:solidFill>
                <a:schemeClr val="tx1">
                  <a:lumMod val="75000"/>
                  <a:lumOff val="25000"/>
                </a:schemeClr>
              </a:solidFill>
              <a:latin typeface="Muller Regular"/>
            </a:endParaRPr>
          </a:p>
        </p:txBody>
      </p:sp>
      <p:sp>
        <p:nvSpPr>
          <p:cNvPr id="8" name="TextBox 51" hidden="0"/>
          <p:cNvSpPr>
            <a:spLocks noAdjustHandles="0" noChangeArrowheads="0"/>
          </p:cNvSpPr>
          <p:nvPr isPhoto="0" userDrawn="0"/>
        </p:nvSpPr>
        <p:spPr bwMode="auto">
          <a:xfrm>
            <a:off x="4067565" y="606722"/>
            <a:ext cx="2671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Всероссийский конкурс «</a:t>
            </a:r>
            <a:r>
              <a:rPr lang="ru-RU" sz="16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МедиаКузня</a:t>
            </a:r>
            <a:r>
              <a:rPr lang="ru-RU" sz="16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 РДШ»</a:t>
            </a:r>
            <a:endParaRPr lang="ru-RU" sz="800">
              <a:solidFill>
                <a:schemeClr val="tx1">
                  <a:lumMod val="75000"/>
                  <a:lumOff val="25000"/>
                </a:schemeClr>
              </a:solidFill>
              <a:latin typeface="Muller Regular"/>
            </a:endParaRPr>
          </a:p>
        </p:txBody>
      </p:sp>
      <p:sp>
        <p:nvSpPr>
          <p:cNvPr id="9" name="TextBox 53" hidden="0"/>
          <p:cNvSpPr>
            <a:spLocks noAdjustHandles="0" noChangeArrowheads="0"/>
          </p:cNvSpPr>
          <p:nvPr isPhoto="0" userDrawn="0"/>
        </p:nvSpPr>
        <p:spPr bwMode="auto">
          <a:xfrm>
            <a:off x="8638777" y="606722"/>
            <a:ext cx="2645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Всероссийский проект «Школьник Сегодня»</a:t>
            </a:r>
            <a:endParaRPr lang="ru-RU" sz="800">
              <a:solidFill>
                <a:schemeClr val="tx1">
                  <a:lumMod val="75000"/>
                  <a:lumOff val="25000"/>
                </a:schemeClr>
              </a:solidFill>
              <a:latin typeface="Muller Regular"/>
            </a:endParaRPr>
          </a:p>
        </p:txBody>
      </p:sp>
      <p:grpSp>
        <p:nvGrpSpPr>
          <p:cNvPr id="10" name="Группа 108" hidden="0"/>
          <p:cNvGrpSpPr/>
          <p:nvPr isPhoto="0" userDrawn="0"/>
        </p:nvGrpSpPr>
        <p:grpSpPr bwMode="auto">
          <a:xfrm>
            <a:off x="428231" y="1501921"/>
            <a:ext cx="1012225" cy="1010851"/>
            <a:chOff x="290834" y="2166532"/>
            <a:chExt cx="2510480" cy="2507069"/>
          </a:xfrm>
        </p:grpSpPr>
        <p:pic>
          <p:nvPicPr>
            <p:cNvPr id="11" name="Рисунок 127" hidden="0"/>
            <p:cNvPicPr>
              <a:picLocks noChangeAspect="1"/>
            </p:cNvPicPr>
            <p:nvPr isPhoto="0" userDrawn="0"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290834" y="3275272"/>
              <a:ext cx="2508213" cy="1398329"/>
            </a:xfrm>
            <a:prstGeom prst="rect">
              <a:avLst/>
            </a:prstGeom>
            <a:noFill/>
          </p:spPr>
        </p:pic>
        <p:pic>
          <p:nvPicPr>
            <p:cNvPr id="12" name="Рисунок 128" hidden="0"/>
            <p:cNvPicPr>
              <a:picLocks noChangeAspect="1"/>
            </p:cNvPicPr>
            <p:nvPr isPhoto="0" userDrawn="0"/>
          </p:nvPicPr>
          <p:blipFill>
            <a:blip r:embed="rId6"/>
            <a:stretch/>
          </p:blipFill>
          <p:spPr bwMode="auto">
            <a:xfrm>
              <a:off x="293101" y="2166532"/>
              <a:ext cx="2508213" cy="1404599"/>
            </a:xfrm>
            <a:prstGeom prst="rect">
              <a:avLst/>
            </a:prstGeom>
          </p:spPr>
        </p:pic>
      </p:grpSp>
      <p:grpSp>
        <p:nvGrpSpPr>
          <p:cNvPr id="13" name="Группа 111" hidden="0"/>
          <p:cNvGrpSpPr/>
          <p:nvPr isPhoto="0" userDrawn="0"/>
        </p:nvGrpSpPr>
        <p:grpSpPr bwMode="auto">
          <a:xfrm>
            <a:off x="1573450" y="1515491"/>
            <a:ext cx="1011879" cy="1010062"/>
            <a:chOff x="9372589" y="2166532"/>
            <a:chExt cx="2509621" cy="2505114"/>
          </a:xfrm>
        </p:grpSpPr>
        <p:pic>
          <p:nvPicPr>
            <p:cNvPr id="14" name="Рисунок 121" hidden="0"/>
            <p:cNvPicPr>
              <a:picLocks noChangeAspect="1"/>
            </p:cNvPicPr>
            <p:nvPr isPhoto="0" userDrawn="0"/>
          </p:nvPicPr>
          <p:blipFill>
            <a:blip r:embed="rId7">
              <a:duotone>
                <a:prstClr val="black"/>
                <a:srgbClr val="6B4BA0">
                  <a:tint val="45000"/>
                  <a:satMod val="400000"/>
                </a:srgbClr>
              </a:duotone>
            </a:blip>
            <a:stretch/>
          </p:blipFill>
          <p:spPr bwMode="auto">
            <a:xfrm>
              <a:off x="9372589" y="3273315"/>
              <a:ext cx="2508213" cy="1398330"/>
            </a:xfrm>
            <a:prstGeom prst="rect">
              <a:avLst/>
            </a:prstGeom>
          </p:spPr>
        </p:pic>
        <p:pic>
          <p:nvPicPr>
            <p:cNvPr id="15" name="Рисунок 122" hidden="0"/>
            <p:cNvPicPr>
              <a:picLocks noChangeAspect="1"/>
            </p:cNvPicPr>
            <p:nvPr isPhoto="0" userDrawn="0"/>
          </p:nvPicPr>
          <p:blipFill>
            <a:blip r:embed="rId6"/>
            <a:stretch/>
          </p:blipFill>
          <p:spPr bwMode="auto">
            <a:xfrm>
              <a:off x="9373997" y="2166532"/>
              <a:ext cx="2508213" cy="1404599"/>
            </a:xfrm>
            <a:prstGeom prst="rect">
              <a:avLst/>
            </a:prstGeom>
          </p:spPr>
        </p:pic>
      </p:grpSp>
      <p:sp>
        <p:nvSpPr>
          <p:cNvPr id="16" name="TextBox 112" hidden="0"/>
          <p:cNvSpPr>
            <a:spLocks noAdjustHandles="0" noChangeArrowheads="0"/>
          </p:cNvSpPr>
          <p:nvPr isPhoto="0" userDrawn="0"/>
        </p:nvSpPr>
        <p:spPr bwMode="auto">
          <a:xfrm>
            <a:off x="397887" y="2071279"/>
            <a:ext cx="10934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50">
                <a:solidFill>
                  <a:schemeClr val="bg1"/>
                </a:solidFill>
                <a:latin typeface="Muller Light"/>
              </a:rPr>
              <a:t>15.03-20.12</a:t>
            </a:r>
            <a:endParaRPr/>
          </a:p>
          <a:p>
            <a:pPr algn="ctr">
              <a:defRPr/>
            </a:pPr>
            <a:r>
              <a:rPr lang="ru-RU" sz="1050">
                <a:solidFill>
                  <a:schemeClr val="bg1"/>
                </a:solidFill>
                <a:latin typeface="Muller Light"/>
              </a:rPr>
              <a:t>2022г.</a:t>
            </a:r>
            <a:endParaRPr/>
          </a:p>
        </p:txBody>
      </p:sp>
      <p:sp>
        <p:nvSpPr>
          <p:cNvPr id="17" name="TextBox 114" hidden="0"/>
          <p:cNvSpPr>
            <a:spLocks noAdjustHandles="0" noChangeArrowheads="0"/>
          </p:cNvSpPr>
          <p:nvPr isPhoto="0" userDrawn="0"/>
        </p:nvSpPr>
        <p:spPr bwMode="auto">
          <a:xfrm>
            <a:off x="1673357" y="2076458"/>
            <a:ext cx="89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Muller Light"/>
              </a:rPr>
              <a:t>8+</a:t>
            </a:r>
            <a:endParaRPr/>
          </a:p>
        </p:txBody>
      </p:sp>
      <p:sp>
        <p:nvSpPr>
          <p:cNvPr id="18" name="Арка 116" hidden="0"/>
          <p:cNvSpPr/>
          <p:nvPr isPhoto="0" userDrawn="0"/>
        </p:nvSpPr>
        <p:spPr bwMode="auto">
          <a:xfrm rot="16639518">
            <a:off x="321572" y="1402473"/>
            <a:ext cx="1216950" cy="1216949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ln>
                <a:solidFill>
                  <a:srgbClr val="FEB84E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Арка 118" hidden="0"/>
          <p:cNvSpPr/>
          <p:nvPr isPhoto="0" userDrawn="0"/>
        </p:nvSpPr>
        <p:spPr bwMode="auto">
          <a:xfrm rot="5809858">
            <a:off x="1471196" y="1412009"/>
            <a:ext cx="1216950" cy="1216949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solidFill>
                <a:srgbClr val="FEA115"/>
              </a:solidFill>
            </a:endParaRPr>
          </a:p>
        </p:txBody>
      </p:sp>
      <p:pic>
        <p:nvPicPr>
          <p:cNvPr id="20" name="Рисунок 120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>
            <a:off x="1887648" y="1604684"/>
            <a:ext cx="384049" cy="384049"/>
          </a:xfrm>
          <a:prstGeom prst="rect">
            <a:avLst/>
          </a:prstGeom>
        </p:spPr>
      </p:pic>
      <p:pic>
        <p:nvPicPr>
          <p:cNvPr id="21" name="Picture 8" descr="Календарь" hidden="0"/>
          <p:cNvPicPr>
            <a:picLocks noChangeAspect="1" noChangeArrowheads="1"/>
          </p:cNvPicPr>
          <p:nvPr isPhoto="0" userDrawn="0"/>
        </p:nvPicPr>
        <p:blipFill>
          <a:blip r:embed="rId9"/>
          <a:stretch/>
        </p:blipFill>
        <p:spPr bwMode="auto">
          <a:xfrm>
            <a:off x="775715" y="1617142"/>
            <a:ext cx="293579" cy="293579"/>
          </a:xfrm>
          <a:prstGeom prst="rect">
            <a:avLst/>
          </a:prstGeom>
          <a:noFill/>
        </p:spPr>
      </p:pic>
      <p:pic>
        <p:nvPicPr>
          <p:cNvPr id="22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42931" y="2878498"/>
            <a:ext cx="314684" cy="314684"/>
          </a:xfrm>
          <a:prstGeom prst="rect">
            <a:avLst/>
          </a:prstGeom>
          <a:noFill/>
        </p:spPr>
      </p:pic>
      <p:sp>
        <p:nvSpPr>
          <p:cNvPr id="23" name="Прямоугольник 10" hidden="0"/>
          <p:cNvSpPr/>
          <p:nvPr isPhoto="0" userDrawn="0"/>
        </p:nvSpPr>
        <p:spPr bwMode="auto">
          <a:xfrm>
            <a:off x="1022070" y="2902646"/>
            <a:ext cx="279774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>
                <a:latin typeface="Muller Light"/>
              </a:rPr>
              <a:t>Создание контента</a:t>
            </a:r>
            <a:endParaRPr lang="ru-RU" sz="1050">
              <a:latin typeface="Muller Light"/>
            </a:endParaRPr>
          </a:p>
        </p:txBody>
      </p:sp>
      <p:cxnSp>
        <p:nvCxnSpPr>
          <p:cNvPr id="24" name="Прямая соединительная линия 18" hidden="0"/>
          <p:cNvCxnSpPr>
            <a:cxnSpLocks/>
          </p:cNvCxnSpPr>
          <p:nvPr isPhoto="0" userDrawn="0"/>
        </p:nvCxnSpPr>
        <p:spPr bwMode="auto">
          <a:xfrm>
            <a:off x="3933824" y="643932"/>
            <a:ext cx="0" cy="3437788"/>
          </a:xfrm>
          <a:prstGeom prst="line">
            <a:avLst/>
          </a:prstGeom>
          <a:ln w="15875">
            <a:solidFill>
              <a:srgbClr val="FFC000">
                <a:alpha val="51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147" hidden="0"/>
          <p:cNvCxnSpPr>
            <a:cxnSpLocks/>
          </p:cNvCxnSpPr>
          <p:nvPr isPhoto="0" userDrawn="0"/>
        </p:nvCxnSpPr>
        <p:spPr bwMode="auto">
          <a:xfrm>
            <a:off x="8102600" y="1946924"/>
            <a:ext cx="0" cy="2704506"/>
          </a:xfrm>
          <a:prstGeom prst="line">
            <a:avLst/>
          </a:prstGeom>
          <a:ln w="15875">
            <a:solidFill>
              <a:srgbClr val="FFC000">
                <a:alpha val="51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48" hidden="0"/>
          <p:cNvSpPr>
            <a:spLocks noAdjustHandles="0" noChangeArrowheads="0"/>
          </p:cNvSpPr>
          <p:nvPr isPhoto="0" userDrawn="0"/>
        </p:nvSpPr>
        <p:spPr bwMode="auto">
          <a:xfrm>
            <a:off x="4497285" y="1444369"/>
            <a:ext cx="3135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>
                <a:latin typeface="Muller Regular"/>
              </a:rPr>
              <a:t>Обучающие курсы по:   </a:t>
            </a:r>
            <a:endParaRPr/>
          </a:p>
          <a:p>
            <a:pPr>
              <a:defRPr/>
            </a:pPr>
            <a:r>
              <a:rPr lang="ru-RU" sz="1100">
                <a:latin typeface="Muller Regular"/>
              </a:rPr>
              <a:t>фото, видео, социальным сетям и </a:t>
            </a:r>
            <a:r>
              <a:rPr lang="ru-RU" sz="1100">
                <a:latin typeface="Muller Regular"/>
              </a:rPr>
              <a:t>блогингу</a:t>
            </a:r>
            <a:endParaRPr lang="ru-RU" sz="1100">
              <a:solidFill>
                <a:schemeClr val="tx1">
                  <a:lumMod val="85000"/>
                  <a:lumOff val="15000"/>
                </a:schemeClr>
              </a:solidFill>
              <a:latin typeface="Muller Regular"/>
            </a:endParaRPr>
          </a:p>
        </p:txBody>
      </p:sp>
      <p:pic>
        <p:nvPicPr>
          <p:cNvPr id="27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4149424" y="1427853"/>
            <a:ext cx="314684" cy="314684"/>
          </a:xfrm>
          <a:prstGeom prst="rect">
            <a:avLst/>
          </a:prstGeom>
          <a:noFill/>
        </p:spPr>
      </p:pic>
      <p:grpSp>
        <p:nvGrpSpPr>
          <p:cNvPr id="28" name="Группа 21" hidden="0"/>
          <p:cNvGrpSpPr/>
          <p:nvPr isPhoto="0" userDrawn="0"/>
        </p:nvGrpSpPr>
        <p:grpSpPr bwMode="auto">
          <a:xfrm>
            <a:off x="5124981" y="2739052"/>
            <a:ext cx="2740492" cy="1352549"/>
            <a:chOff x="4222215" y="2609575"/>
            <a:chExt cx="2180510" cy="1076174"/>
          </a:xfrm>
        </p:grpSpPr>
        <p:grpSp>
          <p:nvGrpSpPr>
            <p:cNvPr id="29" name="Группа 157" hidden="0"/>
            <p:cNvGrpSpPr/>
            <p:nvPr isPhoto="0" userDrawn="0"/>
          </p:nvGrpSpPr>
          <p:grpSpPr bwMode="auto">
            <a:xfrm>
              <a:off x="4315801" y="2696836"/>
              <a:ext cx="888170" cy="886963"/>
              <a:chOff x="290834" y="2166532"/>
              <a:chExt cx="2510480" cy="2507069"/>
            </a:xfrm>
          </p:grpSpPr>
          <p:pic>
            <p:nvPicPr>
              <p:cNvPr id="30" name="Рисунок 174" hidden="0"/>
              <p:cNvPicPr>
                <a:picLocks noChangeAspect="1"/>
              </p:cNvPicPr>
              <p:nvPr isPhoto="0" userDrawn="0"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/>
            </p:blipFill>
            <p:spPr bwMode="auto">
              <a:xfrm>
                <a:off x="290834" y="3275272"/>
                <a:ext cx="2508213" cy="1398329"/>
              </a:xfrm>
              <a:prstGeom prst="rect">
                <a:avLst/>
              </a:prstGeom>
              <a:noFill/>
            </p:spPr>
          </p:pic>
          <p:pic>
            <p:nvPicPr>
              <p:cNvPr id="31" name="Рисунок 175" hidden="0"/>
              <p:cNvPicPr>
                <a:picLocks noChangeAspect="1"/>
              </p:cNvPicPr>
              <p:nvPr isPhoto="0" userDrawn="0"/>
            </p:nvPicPr>
            <p:blipFill>
              <a:blip r:embed="rId6"/>
              <a:stretch/>
            </p:blipFill>
            <p:spPr bwMode="auto">
              <a:xfrm>
                <a:off x="293101" y="2166532"/>
                <a:ext cx="2508213" cy="1404599"/>
              </a:xfrm>
              <a:prstGeom prst="rect">
                <a:avLst/>
              </a:prstGeom>
            </p:spPr>
          </p:pic>
        </p:grpSp>
        <p:grpSp>
          <p:nvGrpSpPr>
            <p:cNvPr id="32" name="Группа 159" hidden="0"/>
            <p:cNvGrpSpPr/>
            <p:nvPr isPhoto="0" userDrawn="0"/>
          </p:nvGrpSpPr>
          <p:grpSpPr bwMode="auto">
            <a:xfrm>
              <a:off x="5424643" y="2708743"/>
              <a:ext cx="887867" cy="886271"/>
              <a:chOff x="9372589" y="2166532"/>
              <a:chExt cx="2509621" cy="2505114"/>
            </a:xfrm>
          </p:grpSpPr>
          <p:pic>
            <p:nvPicPr>
              <p:cNvPr id="33" name="Рисунок 170" hidden="0"/>
              <p:cNvPicPr>
                <a:picLocks noChangeAspect="1"/>
              </p:cNvPicPr>
              <p:nvPr isPhoto="0" userDrawn="0"/>
            </p:nvPicPr>
            <p:blipFill>
              <a:blip r:embed="rId7">
                <a:duotone>
                  <a:prstClr val="black"/>
                  <a:srgbClr val="6B4BA0">
                    <a:tint val="45000"/>
                    <a:satMod val="400000"/>
                  </a:srgbClr>
                </a:duotone>
              </a:blip>
              <a:stretch/>
            </p:blipFill>
            <p:spPr bwMode="auto">
              <a:xfrm>
                <a:off x="9372589" y="3273315"/>
                <a:ext cx="2508213" cy="1398330"/>
              </a:xfrm>
              <a:prstGeom prst="rect">
                <a:avLst/>
              </a:prstGeom>
            </p:spPr>
          </p:pic>
          <p:pic>
            <p:nvPicPr>
              <p:cNvPr id="34" name="Рисунок 171" hidden="0"/>
              <p:cNvPicPr>
                <a:picLocks noChangeAspect="1"/>
              </p:cNvPicPr>
              <p:nvPr isPhoto="0" userDrawn="0"/>
            </p:nvPicPr>
            <p:blipFill>
              <a:blip r:embed="rId6"/>
              <a:stretch/>
            </p:blipFill>
            <p:spPr bwMode="auto">
              <a:xfrm>
                <a:off x="9373997" y="2166532"/>
                <a:ext cx="2508213" cy="1404599"/>
              </a:xfrm>
              <a:prstGeom prst="rect">
                <a:avLst/>
              </a:prstGeom>
            </p:spPr>
          </p:pic>
        </p:grpSp>
        <p:sp>
          <p:nvSpPr>
            <p:cNvPr id="35" name="TextBox 160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4291085" y="3200959"/>
              <a:ext cx="959406" cy="293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900">
                  <a:solidFill>
                    <a:schemeClr val="bg1"/>
                  </a:solidFill>
                  <a:latin typeface="Muller Light"/>
                </a:rPr>
                <a:t>10.09-22.11</a:t>
              </a:r>
              <a:endParaRPr/>
            </a:p>
            <a:p>
              <a:pPr algn="ctr">
                <a:defRPr/>
              </a:pPr>
              <a:r>
                <a:rPr lang="ru-RU" sz="900">
                  <a:solidFill>
                    <a:schemeClr val="bg1"/>
                  </a:solidFill>
                  <a:latin typeface="Muller Light"/>
                </a:rPr>
                <a:t>2021г.</a:t>
              </a:r>
              <a:endParaRPr/>
            </a:p>
          </p:txBody>
        </p:sp>
        <p:sp>
          <p:nvSpPr>
            <p:cNvPr id="36" name="TextBox 162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5501020" y="3244248"/>
              <a:ext cx="785473" cy="269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600">
                  <a:solidFill>
                    <a:schemeClr val="bg1"/>
                  </a:solidFill>
                  <a:latin typeface="Muller Light"/>
                </a:rPr>
                <a:t>10+</a:t>
              </a:r>
              <a:endParaRPr/>
            </a:p>
          </p:txBody>
        </p:sp>
        <p:sp>
          <p:nvSpPr>
            <p:cNvPr id="37" name="Арка 164" hidden="0"/>
            <p:cNvSpPr/>
            <p:nvPr isPhoto="0" userDrawn="0"/>
          </p:nvSpPr>
          <p:spPr bwMode="auto">
            <a:xfrm rot="16639518">
              <a:off x="4222215" y="2609575"/>
              <a:ext cx="1067804" cy="1067804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ln>
                  <a:solidFill>
                    <a:srgbClr val="FEB84E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38" name="Арка 165" hidden="0"/>
            <p:cNvSpPr/>
            <p:nvPr isPhoto="0" userDrawn="0"/>
          </p:nvSpPr>
          <p:spPr bwMode="auto">
            <a:xfrm rot="8840756">
              <a:off x="5334921" y="2617945"/>
              <a:ext cx="1067804" cy="1067804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solidFill>
                  <a:srgbClr val="FEA115"/>
                </a:solidFill>
              </a:endParaRPr>
            </a:p>
          </p:txBody>
        </p:sp>
        <p:pic>
          <p:nvPicPr>
            <p:cNvPr id="39" name="Рисунок 166" hidden="0"/>
            <p:cNvPicPr>
              <a:picLocks noChangeAspect="1"/>
            </p:cNvPicPr>
            <p:nvPr isPhoto="0" userDrawn="0"/>
          </p:nvPicPr>
          <p:blipFill>
            <a:blip r:embed="rId8"/>
            <a:stretch/>
          </p:blipFill>
          <p:spPr bwMode="auto">
            <a:xfrm>
              <a:off x="5700333" y="2787005"/>
              <a:ext cx="336981" cy="336981"/>
            </a:xfrm>
            <a:prstGeom prst="rect">
              <a:avLst/>
            </a:prstGeom>
          </p:spPr>
        </p:pic>
        <p:pic>
          <p:nvPicPr>
            <p:cNvPr id="40" name="Picture 8" descr="Календарь" hidden="0"/>
            <p:cNvPicPr>
              <a:picLocks noChangeAspect="1" noChangeArrowheads="1"/>
            </p:cNvPicPr>
            <p:nvPr isPhoto="0" userDrawn="0"/>
          </p:nvPicPr>
          <p:blipFill>
            <a:blip r:embed="rId9"/>
            <a:stretch/>
          </p:blipFill>
          <p:spPr bwMode="auto">
            <a:xfrm>
              <a:off x="4620698" y="2797935"/>
              <a:ext cx="257599" cy="257598"/>
            </a:xfrm>
            <a:prstGeom prst="rect">
              <a:avLst/>
            </a:prstGeom>
            <a:noFill/>
          </p:spPr>
        </p:pic>
      </p:grpSp>
      <p:sp>
        <p:nvSpPr>
          <p:cNvPr id="41" name="TextBox 178" hidden="0"/>
          <p:cNvSpPr>
            <a:spLocks noAdjustHandles="0" noChangeArrowheads="0"/>
          </p:cNvSpPr>
          <p:nvPr isPhoto="0" userDrawn="0"/>
        </p:nvSpPr>
        <p:spPr bwMode="auto">
          <a:xfrm>
            <a:off x="8732726" y="2750706"/>
            <a:ext cx="32144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Обучающие курсы по формированию информационных</a:t>
            </a:r>
            <a:endParaRPr lang="ru-RU" sz="1100" b="1">
              <a:solidFill>
                <a:schemeClr val="tx1">
                  <a:lumMod val="75000"/>
                  <a:lumOff val="25000"/>
                </a:schemeClr>
              </a:solidFill>
              <a:latin typeface="Muller Regular"/>
            </a:endParaRPr>
          </a:p>
        </p:txBody>
      </p:sp>
      <p:grpSp>
        <p:nvGrpSpPr>
          <p:cNvPr id="42" name="Группа 11" hidden="0"/>
          <p:cNvGrpSpPr/>
          <p:nvPr isPhoto="0" userDrawn="0"/>
        </p:nvGrpSpPr>
        <p:grpSpPr bwMode="auto">
          <a:xfrm>
            <a:off x="8544545" y="1354019"/>
            <a:ext cx="2300276" cy="1110324"/>
            <a:chOff x="10118435" y="2855231"/>
            <a:chExt cx="1471831" cy="710440"/>
          </a:xfrm>
        </p:grpSpPr>
        <p:grpSp>
          <p:nvGrpSpPr>
            <p:cNvPr id="43" name="Группа 190" hidden="0"/>
            <p:cNvGrpSpPr/>
            <p:nvPr isPhoto="0" userDrawn="0"/>
          </p:nvGrpSpPr>
          <p:grpSpPr bwMode="auto">
            <a:xfrm>
              <a:off x="10180222" y="2912841"/>
              <a:ext cx="586378" cy="585582"/>
              <a:chOff x="290834" y="2166532"/>
              <a:chExt cx="2510480" cy="2507069"/>
            </a:xfrm>
          </p:grpSpPr>
          <p:pic>
            <p:nvPicPr>
              <p:cNvPr id="44" name="Рисунок 207" hidden="0"/>
              <p:cNvPicPr>
                <a:picLocks noChangeAspect="1"/>
              </p:cNvPicPr>
              <p:nvPr isPhoto="0" userDrawn="0"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/>
            </p:blipFill>
            <p:spPr bwMode="auto">
              <a:xfrm>
                <a:off x="290834" y="3275272"/>
                <a:ext cx="2508213" cy="1398329"/>
              </a:xfrm>
              <a:prstGeom prst="rect">
                <a:avLst/>
              </a:prstGeom>
              <a:noFill/>
            </p:spPr>
          </p:pic>
          <p:pic>
            <p:nvPicPr>
              <p:cNvPr id="45" name="Рисунок 208" hidden="0"/>
              <p:cNvPicPr>
                <a:picLocks noChangeAspect="1"/>
              </p:cNvPicPr>
              <p:nvPr isPhoto="0" userDrawn="0"/>
            </p:nvPicPr>
            <p:blipFill>
              <a:blip r:embed="rId6"/>
              <a:stretch/>
            </p:blipFill>
            <p:spPr bwMode="auto">
              <a:xfrm>
                <a:off x="293101" y="2166532"/>
                <a:ext cx="2508213" cy="1404599"/>
              </a:xfrm>
              <a:prstGeom prst="rect">
                <a:avLst/>
              </a:prstGeom>
            </p:spPr>
          </p:pic>
        </p:grpSp>
        <p:grpSp>
          <p:nvGrpSpPr>
            <p:cNvPr id="46" name="Группа 192" hidden="0"/>
            <p:cNvGrpSpPr/>
            <p:nvPr isPhoto="0" userDrawn="0"/>
          </p:nvGrpSpPr>
          <p:grpSpPr bwMode="auto">
            <a:xfrm>
              <a:off x="10960518" y="2920702"/>
              <a:ext cx="586178" cy="559885"/>
              <a:chOff x="9372589" y="2166532"/>
              <a:chExt cx="2509621" cy="2505114"/>
            </a:xfrm>
          </p:grpSpPr>
          <p:pic>
            <p:nvPicPr>
              <p:cNvPr id="47" name="Рисунок 203" hidden="0"/>
              <p:cNvPicPr>
                <a:picLocks noChangeAspect="1"/>
              </p:cNvPicPr>
              <p:nvPr isPhoto="0" userDrawn="0"/>
            </p:nvPicPr>
            <p:blipFill>
              <a:blip r:embed="rId7">
                <a:duotone>
                  <a:prstClr val="black"/>
                  <a:srgbClr val="6B4BA0">
                    <a:tint val="45000"/>
                    <a:satMod val="400000"/>
                  </a:srgbClr>
                </a:duotone>
              </a:blip>
              <a:stretch/>
            </p:blipFill>
            <p:spPr bwMode="auto">
              <a:xfrm>
                <a:off x="9372589" y="3273315"/>
                <a:ext cx="2508213" cy="1398330"/>
              </a:xfrm>
              <a:prstGeom prst="rect">
                <a:avLst/>
              </a:prstGeom>
            </p:spPr>
          </p:pic>
          <p:pic>
            <p:nvPicPr>
              <p:cNvPr id="48" name="Рисунок 204" hidden="0"/>
              <p:cNvPicPr>
                <a:picLocks noChangeAspect="1"/>
              </p:cNvPicPr>
              <p:nvPr isPhoto="0" userDrawn="0"/>
            </p:nvPicPr>
            <p:blipFill>
              <a:blip r:embed="rId6"/>
              <a:stretch/>
            </p:blipFill>
            <p:spPr bwMode="auto">
              <a:xfrm>
                <a:off x="9373997" y="2166532"/>
                <a:ext cx="2508213" cy="1404601"/>
              </a:xfrm>
              <a:prstGeom prst="rect">
                <a:avLst/>
              </a:prstGeom>
            </p:spPr>
          </p:pic>
        </p:grpSp>
        <p:sp>
          <p:nvSpPr>
            <p:cNvPr id="49" name="TextBox 193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10154218" y="3226504"/>
              <a:ext cx="633409" cy="236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900">
                  <a:solidFill>
                    <a:schemeClr val="bg1"/>
                  </a:solidFill>
                  <a:latin typeface="Muller Light"/>
                </a:rPr>
                <a:t>8.07-11.12</a:t>
              </a:r>
              <a:endParaRPr/>
            </a:p>
            <a:p>
              <a:pPr algn="ctr">
                <a:defRPr/>
              </a:pPr>
              <a:r>
                <a:rPr lang="ru-RU" sz="900">
                  <a:solidFill>
                    <a:schemeClr val="bg1"/>
                  </a:solidFill>
                  <a:latin typeface="Muller Light"/>
                </a:rPr>
                <a:t>2021г</a:t>
              </a:r>
              <a:r>
                <a:rPr lang="ru-RU" sz="400">
                  <a:solidFill>
                    <a:schemeClr val="bg1"/>
                  </a:solidFill>
                  <a:latin typeface="Muller Light"/>
                </a:rPr>
                <a:t>.</a:t>
              </a:r>
              <a:endParaRPr/>
            </a:p>
          </p:txBody>
        </p:sp>
        <p:sp>
          <p:nvSpPr>
            <p:cNvPr id="50" name="TextBox 195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11018394" y="3245668"/>
              <a:ext cx="518577" cy="157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000">
                  <a:solidFill>
                    <a:schemeClr val="bg1"/>
                  </a:solidFill>
                  <a:latin typeface="Muller Light"/>
                </a:rPr>
                <a:t>12-17лет</a:t>
              </a:r>
              <a:endParaRPr/>
            </a:p>
          </p:txBody>
        </p:sp>
        <p:sp>
          <p:nvSpPr>
            <p:cNvPr id="51" name="Арка 197" hidden="0"/>
            <p:cNvSpPr/>
            <p:nvPr isPhoto="0" userDrawn="0"/>
          </p:nvSpPr>
          <p:spPr bwMode="auto">
            <a:xfrm rot="12600000">
              <a:off x="10118435" y="2855231"/>
              <a:ext cx="704974" cy="704974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ln>
                  <a:solidFill>
                    <a:srgbClr val="FEB84E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52" name="Арка 198" hidden="0"/>
            <p:cNvSpPr/>
            <p:nvPr isPhoto="0" userDrawn="0"/>
          </p:nvSpPr>
          <p:spPr bwMode="auto">
            <a:xfrm>
              <a:off x="10915701" y="2860697"/>
              <a:ext cx="674565" cy="704974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solidFill>
                  <a:srgbClr val="FEA115"/>
                </a:solidFill>
              </a:endParaRPr>
            </a:p>
          </p:txBody>
        </p:sp>
        <p:pic>
          <p:nvPicPr>
            <p:cNvPr id="53" name="Рисунок 199" hidden="0"/>
            <p:cNvPicPr>
              <a:picLocks noChangeAspect="1"/>
            </p:cNvPicPr>
            <p:nvPr isPhoto="0" userDrawn="0"/>
          </p:nvPicPr>
          <p:blipFill>
            <a:blip r:embed="rId8"/>
            <a:stretch/>
          </p:blipFill>
          <p:spPr bwMode="auto">
            <a:xfrm>
              <a:off x="11142532" y="2972370"/>
              <a:ext cx="222478" cy="212881"/>
            </a:xfrm>
            <a:prstGeom prst="rect">
              <a:avLst/>
            </a:prstGeom>
          </p:spPr>
        </p:pic>
        <p:pic>
          <p:nvPicPr>
            <p:cNvPr id="54" name="Picture 8" descr="Календарь" hidden="0"/>
            <p:cNvPicPr>
              <a:picLocks noChangeAspect="1" noChangeArrowheads="1"/>
            </p:cNvPicPr>
            <p:nvPr isPhoto="0" userDrawn="0"/>
          </p:nvPicPr>
          <p:blipFill>
            <a:blip r:embed="rId9"/>
            <a:stretch/>
          </p:blipFill>
          <p:spPr bwMode="auto">
            <a:xfrm>
              <a:off x="10381518" y="2979588"/>
              <a:ext cx="170069" cy="170069"/>
            </a:xfrm>
            <a:prstGeom prst="rect">
              <a:avLst/>
            </a:prstGeom>
            <a:noFill/>
          </p:spPr>
        </p:pic>
      </p:grpSp>
      <p:pic>
        <p:nvPicPr>
          <p:cNvPr id="55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339727" y="2738192"/>
            <a:ext cx="314684" cy="314684"/>
          </a:xfrm>
          <a:prstGeom prst="rect">
            <a:avLst/>
          </a:prstGeom>
          <a:noFill/>
        </p:spPr>
      </p:pic>
      <p:sp>
        <p:nvSpPr>
          <p:cNvPr id="56" name="TextBox 110" hidden="0"/>
          <p:cNvSpPr>
            <a:spLocks noAdjustHandles="0" noChangeArrowheads="0"/>
          </p:cNvSpPr>
          <p:nvPr isPhoto="0" userDrawn="0"/>
        </p:nvSpPr>
        <p:spPr bwMode="auto">
          <a:xfrm>
            <a:off x="9187430" y="4574997"/>
            <a:ext cx="226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spc="100">
                <a:solidFill>
                  <a:srgbClr val="6D49A0"/>
                </a:solidFill>
                <a:latin typeface="Muller Black"/>
              </a:rPr>
              <a:t>ЦЕННОСТИ</a:t>
            </a:r>
            <a:endParaRPr/>
          </a:p>
        </p:txBody>
      </p:sp>
      <p:sp>
        <p:nvSpPr>
          <p:cNvPr id="57" name="Овал 117" hidden="0"/>
          <p:cNvSpPr/>
          <p:nvPr isPhoto="0" userDrawn="0"/>
        </p:nvSpPr>
        <p:spPr bwMode="auto">
          <a:xfrm>
            <a:off x="9059638" y="5225715"/>
            <a:ext cx="1344814" cy="1373287"/>
          </a:xfrm>
          <a:prstGeom prst="ellipse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rgbClr val="BD637F"/>
              </a:gs>
              <a:gs pos="100000">
                <a:srgbClr val="7030A0">
                  <a:alpha val="76000"/>
                </a:srgb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" name="Овал 119" hidden="0"/>
          <p:cNvSpPr/>
          <p:nvPr isPhoto="0" userDrawn="0"/>
        </p:nvSpPr>
        <p:spPr bwMode="auto">
          <a:xfrm>
            <a:off x="10512807" y="5249692"/>
            <a:ext cx="1284922" cy="1312128"/>
          </a:xfrm>
          <a:prstGeom prst="ellipse">
            <a:avLst/>
          </a:prstGeom>
          <a:gradFill>
            <a:gsLst>
              <a:gs pos="0">
                <a:srgbClr val="729ABB"/>
              </a:gs>
              <a:gs pos="50000">
                <a:srgbClr val="C26079"/>
              </a:gs>
              <a:gs pos="100000">
                <a:srgbClr val="FD5423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" name="TextBox 123" hidden="0"/>
          <p:cNvSpPr>
            <a:spLocks noAdjustHandles="0" noChangeArrowheads="0"/>
          </p:cNvSpPr>
          <p:nvPr isPhoto="0" userDrawn="0"/>
        </p:nvSpPr>
        <p:spPr bwMode="auto">
          <a:xfrm>
            <a:off x="9079118" y="5772417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bg1">
                    <a:lumMod val="95000"/>
                  </a:schemeClr>
                </a:solidFill>
                <a:latin typeface="Muller Black"/>
              </a:rPr>
              <a:t>КОЛЛЕКТИВ</a:t>
            </a:r>
            <a:endParaRPr lang="ru-RU" sz="2400">
              <a:solidFill>
                <a:schemeClr val="bg1">
                  <a:lumMod val="95000"/>
                </a:schemeClr>
              </a:solidFill>
              <a:latin typeface="Muller Black"/>
            </a:endParaRPr>
          </a:p>
        </p:txBody>
      </p:sp>
      <p:sp>
        <p:nvSpPr>
          <p:cNvPr id="60" name="Овал 124" hidden="0"/>
          <p:cNvSpPr/>
          <p:nvPr isPhoto="0" userDrawn="0"/>
        </p:nvSpPr>
        <p:spPr bwMode="auto">
          <a:xfrm>
            <a:off x="7262087" y="5081302"/>
            <a:ext cx="1642200" cy="1648911"/>
          </a:xfrm>
          <a:prstGeom prst="ellipse">
            <a:avLst/>
          </a:prstGeom>
          <a:gradFill>
            <a:gsLst>
              <a:gs pos="0">
                <a:srgbClr val="6B4BA0"/>
              </a:gs>
              <a:gs pos="50000">
                <a:srgbClr val="A383AC"/>
              </a:gs>
              <a:gs pos="100000">
                <a:srgbClr val="A94988"/>
              </a:gs>
            </a:gsLst>
          </a:gra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TextBox 129" hidden="0"/>
          <p:cNvSpPr>
            <a:spLocks noAdjustHandles="0" noChangeArrowheads="0"/>
          </p:cNvSpPr>
          <p:nvPr isPhoto="0" userDrawn="0"/>
        </p:nvSpPr>
        <p:spPr bwMode="auto">
          <a:xfrm>
            <a:off x="10527053" y="5741639"/>
            <a:ext cx="1279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>
                <a:solidFill>
                  <a:schemeClr val="bg1">
                    <a:lumMod val="95000"/>
                  </a:schemeClr>
                </a:solidFill>
                <a:latin typeface="Muller Black"/>
              </a:rPr>
              <a:t>ДРУЖБА</a:t>
            </a:r>
            <a:endParaRPr/>
          </a:p>
        </p:txBody>
      </p:sp>
      <p:sp>
        <p:nvSpPr>
          <p:cNvPr id="62" name="TextBox 130" hidden="0"/>
          <p:cNvSpPr>
            <a:spLocks noAdjustHandles="0" noChangeArrowheads="0"/>
          </p:cNvSpPr>
          <p:nvPr isPhoto="0" userDrawn="0"/>
        </p:nvSpPr>
        <p:spPr bwMode="auto">
          <a:xfrm>
            <a:off x="7294166" y="5792391"/>
            <a:ext cx="16017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1050">
                <a:solidFill>
                  <a:schemeClr val="bg1">
                    <a:lumMod val="95000"/>
                  </a:schemeClr>
                </a:solidFill>
                <a:latin typeface="Muller Black"/>
              </a:rPr>
              <a:t>ПОЛИКУЛЬТУРНЫЙ</a:t>
            </a:r>
            <a:endParaRPr/>
          </a:p>
          <a:p>
            <a:pPr algn="ctr">
              <a:defRPr/>
            </a:pPr>
            <a:r>
              <a:rPr lang="ru-RU" sz="1050">
                <a:solidFill>
                  <a:schemeClr val="bg1">
                    <a:lumMod val="95000"/>
                  </a:schemeClr>
                </a:solidFill>
                <a:latin typeface="Muller Black"/>
              </a:rPr>
              <a:t>МИР</a:t>
            </a:r>
            <a:endParaRPr/>
          </a:p>
        </p:txBody>
      </p:sp>
      <p:pic>
        <p:nvPicPr>
          <p:cNvPr id="63" name="Рисунок 15" hidden="0"/>
          <p:cNvPicPr>
            <a:picLocks noChangeAspect="1"/>
          </p:cNvPicPr>
          <p:nvPr isPhoto="0" userDrawn="0"/>
        </p:nvPicPr>
        <p:blipFill>
          <a:blip r:embed="rId11"/>
          <a:srcRect l="16660" t="0" r="16659" b="0"/>
          <a:stretch/>
        </p:blipFill>
        <p:spPr bwMode="auto">
          <a:xfrm>
            <a:off x="262628" y="4099061"/>
            <a:ext cx="2391566" cy="2391566"/>
          </a:xfrm>
          <a:prstGeom prst="ellipse">
            <a:avLst/>
          </a:prstGeom>
        </p:spPr>
      </p:pic>
      <p:pic>
        <p:nvPicPr>
          <p:cNvPr id="64" name="Рисунок 24" hidden="0"/>
          <p:cNvPicPr>
            <a:picLocks noChangeAspect="1"/>
          </p:cNvPicPr>
          <p:nvPr isPhoto="0" userDrawn="0"/>
        </p:nvPicPr>
        <p:blipFill>
          <a:blip r:embed="rId12"/>
          <a:srcRect l="24662" t="-27" r="8713" b="27"/>
          <a:stretch/>
        </p:blipFill>
        <p:spPr bwMode="auto">
          <a:xfrm>
            <a:off x="2195335" y="4817078"/>
            <a:ext cx="1673549" cy="1673549"/>
          </a:xfrm>
          <a:prstGeom prst="ellipse">
            <a:avLst/>
          </a:prstGeom>
        </p:spPr>
      </p:pic>
      <p:pic>
        <p:nvPicPr>
          <p:cNvPr id="65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42931" y="3107733"/>
            <a:ext cx="314684" cy="314684"/>
          </a:xfrm>
          <a:prstGeom prst="rect">
            <a:avLst/>
          </a:prstGeom>
          <a:noFill/>
        </p:spPr>
      </p:pic>
      <p:sp>
        <p:nvSpPr>
          <p:cNvPr id="66" name="Прямоугольник 71" hidden="0"/>
          <p:cNvSpPr/>
          <p:nvPr isPhoto="0" userDrawn="0"/>
        </p:nvSpPr>
        <p:spPr bwMode="auto">
          <a:xfrm>
            <a:off x="1016669" y="3131881"/>
            <a:ext cx="279774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>
                <a:latin typeface="Muller Light"/>
              </a:rPr>
              <a:t>Ведение социальных сетей</a:t>
            </a:r>
            <a:endParaRPr lang="ru-RU" sz="1050">
              <a:latin typeface="Muller Light"/>
            </a:endParaRPr>
          </a:p>
        </p:txBody>
      </p:sp>
      <p:pic>
        <p:nvPicPr>
          <p:cNvPr id="67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42931" y="3357686"/>
            <a:ext cx="314684" cy="314684"/>
          </a:xfrm>
          <a:prstGeom prst="rect">
            <a:avLst/>
          </a:prstGeom>
          <a:noFill/>
        </p:spPr>
      </p:pic>
      <p:sp>
        <p:nvSpPr>
          <p:cNvPr id="68" name="Прямоугольник 76" hidden="0"/>
          <p:cNvSpPr/>
          <p:nvPr isPhoto="0" userDrawn="0"/>
        </p:nvSpPr>
        <p:spPr bwMode="auto">
          <a:xfrm>
            <a:off x="952473" y="3381834"/>
            <a:ext cx="279774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>
                <a:latin typeface="Muller Light"/>
              </a:rPr>
              <a:t>  Командная работа</a:t>
            </a:r>
            <a:endParaRPr lang="ru-RU" sz="1050">
              <a:latin typeface="Muller Light"/>
            </a:endParaRPr>
          </a:p>
        </p:txBody>
      </p:sp>
      <p:pic>
        <p:nvPicPr>
          <p:cNvPr id="69" name="Рисунок 3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>
            <a:off x="2808636" y="1502361"/>
            <a:ext cx="1017390" cy="1017390"/>
          </a:xfrm>
          <a:prstGeom prst="rect">
            <a:avLst/>
          </a:prstGeom>
        </p:spPr>
      </p:pic>
      <p:sp>
        <p:nvSpPr>
          <p:cNvPr id="70" name="TextBox 86" hidden="0"/>
          <p:cNvSpPr>
            <a:spLocks noAdjustHandles="0" noChangeArrowheads="0"/>
          </p:cNvSpPr>
          <p:nvPr isPhoto="0" userDrawn="0"/>
        </p:nvSpPr>
        <p:spPr bwMode="auto">
          <a:xfrm>
            <a:off x="4497285" y="1855172"/>
            <a:ext cx="31355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>
                <a:latin typeface="Muller Regular"/>
              </a:rPr>
              <a:t>Задания по курсу</a:t>
            </a:r>
            <a:endParaRPr lang="ru-RU" sz="1100">
              <a:solidFill>
                <a:schemeClr val="tx1">
                  <a:lumMod val="85000"/>
                  <a:lumOff val="15000"/>
                </a:schemeClr>
              </a:solidFill>
              <a:latin typeface="Muller Regular"/>
            </a:endParaRPr>
          </a:p>
        </p:txBody>
      </p:sp>
      <p:pic>
        <p:nvPicPr>
          <p:cNvPr id="71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4149424" y="1838933"/>
            <a:ext cx="314684" cy="314684"/>
          </a:xfrm>
          <a:prstGeom prst="rect">
            <a:avLst/>
          </a:prstGeom>
          <a:noFill/>
        </p:spPr>
      </p:pic>
      <p:pic>
        <p:nvPicPr>
          <p:cNvPr id="72" name="Рисунок 90" hidden="0"/>
          <p:cNvPicPr>
            <a:picLocks noChangeAspect="1"/>
          </p:cNvPicPr>
          <p:nvPr isPhoto="0" userDrawn="0"/>
        </p:nvPicPr>
        <p:blipFill>
          <a:blip r:embed="rId14"/>
          <a:stretch/>
        </p:blipFill>
        <p:spPr bwMode="auto">
          <a:xfrm>
            <a:off x="3936478" y="2888052"/>
            <a:ext cx="1099493" cy="1099493"/>
          </a:xfrm>
          <a:prstGeom prst="rect">
            <a:avLst/>
          </a:prstGeom>
        </p:spPr>
      </p:pic>
      <p:sp>
        <p:nvSpPr>
          <p:cNvPr id="73" name="TextBox 91" hidden="0"/>
          <p:cNvSpPr>
            <a:spLocks noAdjustHandles="0" noChangeArrowheads="0"/>
          </p:cNvSpPr>
          <p:nvPr isPhoto="0" userDrawn="0"/>
        </p:nvSpPr>
        <p:spPr bwMode="auto">
          <a:xfrm>
            <a:off x="8743815" y="3263233"/>
            <a:ext cx="32144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Создание видео-презентаций</a:t>
            </a:r>
            <a:endParaRPr lang="ru-RU" sz="1100" b="1">
              <a:solidFill>
                <a:schemeClr val="tx1">
                  <a:lumMod val="75000"/>
                  <a:lumOff val="25000"/>
                </a:schemeClr>
              </a:solidFill>
              <a:latin typeface="Muller Regular"/>
            </a:endParaRPr>
          </a:p>
        </p:txBody>
      </p:sp>
      <p:pic>
        <p:nvPicPr>
          <p:cNvPr id="74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347373" y="3244433"/>
            <a:ext cx="314684" cy="314684"/>
          </a:xfrm>
          <a:prstGeom prst="rect">
            <a:avLst/>
          </a:prstGeom>
          <a:noFill/>
        </p:spPr>
      </p:pic>
      <p:sp>
        <p:nvSpPr>
          <p:cNvPr id="75" name="TextBox 93" hidden="0"/>
          <p:cNvSpPr>
            <a:spLocks noAdjustHandles="0" noChangeArrowheads="0"/>
          </p:cNvSpPr>
          <p:nvPr isPhoto="0" userDrawn="0"/>
        </p:nvSpPr>
        <p:spPr bwMode="auto">
          <a:xfrm>
            <a:off x="8742108" y="3594767"/>
            <a:ext cx="32144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Возможность стать настоящим ведущим</a:t>
            </a:r>
            <a:endParaRPr/>
          </a:p>
          <a:p>
            <a:pPr>
              <a:defRPr/>
            </a:pP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и корреспондентом передачи РДШ</a:t>
            </a:r>
            <a:endParaRPr lang="ru-RU" sz="1100" b="1">
              <a:solidFill>
                <a:schemeClr val="tx1">
                  <a:lumMod val="75000"/>
                  <a:lumOff val="25000"/>
                </a:schemeClr>
              </a:solidFill>
              <a:latin typeface="Muller Regular"/>
            </a:endParaRPr>
          </a:p>
        </p:txBody>
      </p:sp>
      <p:pic>
        <p:nvPicPr>
          <p:cNvPr id="76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345666" y="3575966"/>
            <a:ext cx="314684" cy="314684"/>
          </a:xfrm>
          <a:prstGeom prst="rect">
            <a:avLst/>
          </a:prstGeom>
          <a:noFill/>
        </p:spPr>
      </p:pic>
      <p:pic>
        <p:nvPicPr>
          <p:cNvPr id="77" name="Рисунок 5" hidden="0"/>
          <p:cNvPicPr>
            <a:picLocks noChangeAspect="1"/>
          </p:cNvPicPr>
          <p:nvPr isPhoto="0" userDrawn="0"/>
        </p:nvPicPr>
        <p:blipFill>
          <a:blip r:embed="rId15"/>
          <a:stretch/>
        </p:blipFill>
        <p:spPr bwMode="auto">
          <a:xfrm>
            <a:off x="10878892" y="1284762"/>
            <a:ext cx="1066914" cy="10669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65.userapi.com/impf/c840522/v840522356/40fc/O4o6g8ZEhOI.jpg?size=1300x869&amp;quality=96&amp;sign=3fda2cb57c1a896ed2dca4351dffbeb6&amp;type=album" hidden="0"/>
          <p:cNvPicPr>
            <a:picLocks noChangeAspect="1" noChangeArrowheads="1"/>
          </p:cNvPicPr>
          <p:nvPr isPhoto="0" userDrawn="0"/>
        </p:nvPicPr>
        <p:blipFill>
          <a:blip r:embed="rId2"/>
          <a:srcRect l="1" t="0" r="16066" b="0"/>
          <a:stretch/>
        </p:blipFill>
        <p:spPr bwMode="auto">
          <a:xfrm>
            <a:off x="3575495" y="0"/>
            <a:ext cx="8616505" cy="6862400"/>
          </a:xfrm>
          <a:prstGeom prst="rect">
            <a:avLst/>
          </a:prstGeom>
          <a:noFill/>
        </p:spPr>
      </p:pic>
      <p:pic>
        <p:nvPicPr>
          <p:cNvPr id="5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3"/>
          <a:stretch/>
        </p:blipFill>
        <p:spPr bwMode="auto">
          <a:xfrm>
            <a:off x="0" y="0"/>
            <a:ext cx="9698049" cy="6858000"/>
          </a:xfrm>
          <a:prstGeom prst="rect">
            <a:avLst/>
          </a:prstGeom>
        </p:spPr>
      </p:pic>
      <p:sp>
        <p:nvSpPr>
          <p:cNvPr id="6" name="TextBox 16" hidden="0"/>
          <p:cNvSpPr>
            <a:spLocks noAdjustHandles="0" noChangeArrowheads="0"/>
          </p:cNvSpPr>
          <p:nvPr isPhoto="0" userDrawn="0"/>
        </p:nvSpPr>
        <p:spPr bwMode="auto">
          <a:xfrm>
            <a:off x="-881357" y="3056764"/>
            <a:ext cx="4335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4000" b="1">
                <a:solidFill>
                  <a:schemeClr val="bg1"/>
                </a:solidFill>
                <a:latin typeface="Muller Black"/>
              </a:rPr>
              <a:t>ЭКОЛОГИЯ</a:t>
            </a:r>
            <a:endParaRPr/>
          </a:p>
        </p:txBody>
      </p:sp>
      <p:pic>
        <p:nvPicPr>
          <p:cNvPr id="7" name="Рисунок 2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408003" y="5370252"/>
            <a:ext cx="1076325" cy="1076325"/>
          </a:xfrm>
          <a:prstGeom prst="rect">
            <a:avLst/>
          </a:prstGeom>
        </p:spPr>
      </p:pic>
      <p:grpSp>
        <p:nvGrpSpPr>
          <p:cNvPr id="8" name="Группа 8" hidden="0"/>
          <p:cNvGrpSpPr/>
          <p:nvPr isPhoto="0" userDrawn="0"/>
        </p:nvGrpSpPr>
        <p:grpSpPr bwMode="auto">
          <a:xfrm>
            <a:off x="3989702" y="4187698"/>
            <a:ext cx="1718643" cy="1607118"/>
            <a:chOff x="3863119" y="3966718"/>
            <a:chExt cx="1718643" cy="1607118"/>
          </a:xfrm>
        </p:grpSpPr>
        <p:sp>
          <p:nvSpPr>
            <p:cNvPr id="9" name="Овал 9" hidden="0"/>
            <p:cNvSpPr/>
            <p:nvPr isPhoto="0" userDrawn="0"/>
          </p:nvSpPr>
          <p:spPr bwMode="auto">
            <a:xfrm>
              <a:off x="3863119" y="3966718"/>
              <a:ext cx="1607118" cy="16071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0" name="Рисунок 10" hidden="0"/>
            <p:cNvPicPr>
              <a:picLocks noChangeAspect="1"/>
            </p:cNvPicPr>
            <p:nvPr isPhoto="0" userDrawn="0"/>
          </p:nvPicPr>
          <p:blipFill>
            <a:blip r:embed="rId5"/>
            <a:stretch/>
          </p:blipFill>
          <p:spPr bwMode="auto">
            <a:xfrm>
              <a:off x="3863119" y="4066084"/>
              <a:ext cx="1718643" cy="1408385"/>
            </a:xfrm>
            <a:prstGeom prst="rect">
              <a:avLst/>
            </a:prstGeom>
          </p:spPr>
        </p:pic>
        <p:pic>
          <p:nvPicPr>
            <p:cNvPr id="11" name="Рисунок 11" hidden="0"/>
            <p:cNvPicPr>
              <a:picLocks noChangeAspect="1"/>
            </p:cNvPicPr>
            <p:nvPr isPhoto="0" userDrawn="0"/>
          </p:nvPicPr>
          <p:blipFill>
            <a:blip r:embed="rId6"/>
            <a:stretch/>
          </p:blipFill>
          <p:spPr bwMode="auto">
            <a:xfrm>
              <a:off x="4068030" y="4542872"/>
              <a:ext cx="1197296" cy="4548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5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6663011" y="0"/>
            <a:ext cx="5528990" cy="2115195"/>
          </a:xfrm>
          <a:prstGeom prst="rect">
            <a:avLst/>
          </a:prstGeom>
        </p:spPr>
      </p:pic>
      <p:pic>
        <p:nvPicPr>
          <p:cNvPr id="5" name="Рисунок 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514931" y="4081720"/>
            <a:ext cx="2499153" cy="2648493"/>
          </a:xfrm>
          <a:prstGeom prst="rect">
            <a:avLst/>
          </a:prstGeom>
        </p:spPr>
      </p:pic>
      <p:pic>
        <p:nvPicPr>
          <p:cNvPr id="6" name="Рисунок 8" hidden="0"/>
          <p:cNvPicPr>
            <a:picLocks noChangeAspect="1"/>
          </p:cNvPicPr>
          <p:nvPr isPhoto="0" userDrawn="0"/>
        </p:nvPicPr>
        <p:blipFill>
          <a:blip r:embed="rId4"/>
          <a:srcRect l="3066" t="0" r="0" b="0"/>
          <a:stretch/>
        </p:blipFill>
        <p:spPr bwMode="auto">
          <a:xfrm>
            <a:off x="0" y="5505451"/>
            <a:ext cx="8466401" cy="1352550"/>
          </a:xfrm>
          <a:prstGeom prst="rect">
            <a:avLst/>
          </a:prstGeom>
        </p:spPr>
      </p:pic>
      <p:pic>
        <p:nvPicPr>
          <p:cNvPr id="7" name="Рисунок 9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6580887" y="2214848"/>
            <a:ext cx="27360" cy="2648493"/>
          </a:xfrm>
          <a:prstGeom prst="rect">
            <a:avLst/>
          </a:prstGeom>
        </p:spPr>
      </p:pic>
      <p:sp>
        <p:nvSpPr>
          <p:cNvPr id="8" name="TextBox 18" hidden="0"/>
          <p:cNvSpPr>
            <a:spLocks noAdjustHandles="0" noChangeArrowheads="0"/>
          </p:cNvSpPr>
          <p:nvPr isPhoto="0" userDrawn="0"/>
        </p:nvSpPr>
        <p:spPr bwMode="auto">
          <a:xfrm>
            <a:off x="7452096" y="2914019"/>
            <a:ext cx="48213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600">
                <a:latin typeface="Muller Regular"/>
              </a:rPr>
              <a:t>Международный день земли - 22 апреля</a:t>
            </a:r>
            <a:endParaRPr/>
          </a:p>
          <a:p>
            <a:pPr>
              <a:lnSpc>
                <a:spcPct val="150000"/>
              </a:lnSpc>
              <a:defRPr/>
            </a:pPr>
            <a:r>
              <a:rPr lang="ru-RU" sz="1600">
                <a:latin typeface="Muller Regular"/>
              </a:rPr>
              <a:t>День охраны окружающей среды - 5 июня</a:t>
            </a:r>
            <a:endParaRPr/>
          </a:p>
        </p:txBody>
      </p:sp>
      <p:grpSp>
        <p:nvGrpSpPr>
          <p:cNvPr id="9" name="Группа 21" hidden="0"/>
          <p:cNvGrpSpPr/>
          <p:nvPr isPhoto="0" userDrawn="0"/>
        </p:nvGrpSpPr>
        <p:grpSpPr bwMode="auto">
          <a:xfrm>
            <a:off x="504481" y="450580"/>
            <a:ext cx="1277708" cy="1275973"/>
            <a:chOff x="290834" y="2166532"/>
            <a:chExt cx="2510480" cy="2507069"/>
          </a:xfrm>
        </p:grpSpPr>
        <p:pic>
          <p:nvPicPr>
            <p:cNvPr id="10" name="Рисунок 22" hidden="0"/>
            <p:cNvPicPr>
              <a:picLocks noChangeAspect="1"/>
            </p:cNvPicPr>
            <p:nvPr isPhoto="0" userDrawn="0"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290834" y="3275272"/>
              <a:ext cx="2508213" cy="1398329"/>
            </a:xfrm>
            <a:prstGeom prst="rect">
              <a:avLst/>
            </a:prstGeom>
            <a:noFill/>
          </p:spPr>
        </p:pic>
        <p:pic>
          <p:nvPicPr>
            <p:cNvPr id="11" name="Рисунок 23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293101" y="2166532"/>
              <a:ext cx="2508213" cy="1404599"/>
            </a:xfrm>
            <a:prstGeom prst="rect">
              <a:avLst/>
            </a:prstGeom>
          </p:spPr>
        </p:pic>
      </p:grpSp>
      <p:grpSp>
        <p:nvGrpSpPr>
          <p:cNvPr id="12" name="Группа 24" hidden="0"/>
          <p:cNvGrpSpPr/>
          <p:nvPr isPhoto="0" userDrawn="0"/>
        </p:nvGrpSpPr>
        <p:grpSpPr bwMode="auto">
          <a:xfrm>
            <a:off x="1930456" y="450580"/>
            <a:ext cx="1279601" cy="1269821"/>
            <a:chOff x="3305345" y="2166532"/>
            <a:chExt cx="2514197" cy="2494983"/>
          </a:xfrm>
        </p:grpSpPr>
        <p:pic>
          <p:nvPicPr>
            <p:cNvPr id="13" name="Рисунок 25" hidden="0"/>
            <p:cNvPicPr>
              <a:picLocks noChangeAspect="1"/>
            </p:cNvPicPr>
            <p:nvPr isPhoto="0" userDrawn="0"/>
          </p:nvPicPr>
          <p:blipFill>
            <a:blip r:embed="rId8"/>
            <a:stretch/>
          </p:blipFill>
          <p:spPr bwMode="auto">
            <a:xfrm>
              <a:off x="3305345" y="3263185"/>
              <a:ext cx="2508213" cy="1398330"/>
            </a:xfrm>
            <a:prstGeom prst="rect">
              <a:avLst/>
            </a:prstGeom>
          </p:spPr>
        </p:pic>
        <p:pic>
          <p:nvPicPr>
            <p:cNvPr id="14" name="Рисунок 26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3311330" y="2166532"/>
              <a:ext cx="2508213" cy="1404599"/>
            </a:xfrm>
            <a:prstGeom prst="rect">
              <a:avLst/>
            </a:prstGeom>
          </p:spPr>
        </p:pic>
      </p:grpSp>
      <p:grpSp>
        <p:nvGrpSpPr>
          <p:cNvPr id="15" name="Группа 27" hidden="0"/>
          <p:cNvGrpSpPr/>
          <p:nvPr isPhoto="0" userDrawn="0"/>
        </p:nvGrpSpPr>
        <p:grpSpPr bwMode="auto">
          <a:xfrm>
            <a:off x="3633469" y="450580"/>
            <a:ext cx="1276555" cy="1274978"/>
            <a:chOff x="6438764" y="2166532"/>
            <a:chExt cx="2508213" cy="2505114"/>
          </a:xfrm>
        </p:grpSpPr>
        <p:pic>
          <p:nvPicPr>
            <p:cNvPr id="16" name="Рисунок 28" hidden="0"/>
            <p:cNvPicPr>
              <a:picLocks noChangeAspect="1"/>
            </p:cNvPicPr>
            <p:nvPr isPhoto="0" userDrawn="0"/>
          </p:nvPicPr>
          <p:blipFill>
            <a:blip r:embed="rId9"/>
            <a:stretch/>
          </p:blipFill>
          <p:spPr bwMode="auto">
            <a:xfrm>
              <a:off x="6438764" y="3273315"/>
              <a:ext cx="2508213" cy="1398330"/>
            </a:xfrm>
            <a:prstGeom prst="rect">
              <a:avLst/>
            </a:prstGeom>
          </p:spPr>
        </p:pic>
        <p:pic>
          <p:nvPicPr>
            <p:cNvPr id="17" name="Рисунок 29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6438764" y="2166532"/>
              <a:ext cx="2508213" cy="1404599"/>
            </a:xfrm>
            <a:prstGeom prst="rect">
              <a:avLst/>
            </a:prstGeom>
          </p:spPr>
        </p:pic>
      </p:grpSp>
      <p:grpSp>
        <p:nvGrpSpPr>
          <p:cNvPr id="18" name="Группа 30" hidden="0"/>
          <p:cNvGrpSpPr/>
          <p:nvPr isPhoto="0" userDrawn="0"/>
        </p:nvGrpSpPr>
        <p:grpSpPr bwMode="auto">
          <a:xfrm>
            <a:off x="5126639" y="450580"/>
            <a:ext cx="1277271" cy="1274978"/>
            <a:chOff x="9372589" y="2166532"/>
            <a:chExt cx="2509621" cy="2505114"/>
          </a:xfrm>
        </p:grpSpPr>
        <p:pic>
          <p:nvPicPr>
            <p:cNvPr id="19" name="Рисунок 31" hidden="0"/>
            <p:cNvPicPr>
              <a:picLocks noChangeAspect="1"/>
            </p:cNvPicPr>
            <p:nvPr isPhoto="0" userDrawn="0"/>
          </p:nvPicPr>
          <p:blipFill>
            <a:blip r:embed="rId10">
              <a:duotone>
                <a:prstClr val="black"/>
                <a:srgbClr val="6B4BA0">
                  <a:tint val="45000"/>
                  <a:satMod val="400000"/>
                </a:srgbClr>
              </a:duotone>
            </a:blip>
            <a:stretch/>
          </p:blipFill>
          <p:spPr bwMode="auto">
            <a:xfrm>
              <a:off x="9372589" y="3273315"/>
              <a:ext cx="2508213" cy="1398330"/>
            </a:xfrm>
            <a:prstGeom prst="rect">
              <a:avLst/>
            </a:prstGeom>
          </p:spPr>
        </p:pic>
        <p:pic>
          <p:nvPicPr>
            <p:cNvPr id="20" name="Рисунок 32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9373997" y="2166532"/>
              <a:ext cx="2508213" cy="1404599"/>
            </a:xfrm>
            <a:prstGeom prst="rect">
              <a:avLst/>
            </a:prstGeom>
          </p:spPr>
        </p:pic>
      </p:grpSp>
      <p:sp>
        <p:nvSpPr>
          <p:cNvPr id="21" name="TextBox 33" hidden="0"/>
          <p:cNvSpPr>
            <a:spLocks noAdjustHandles="0" noChangeArrowheads="0"/>
          </p:cNvSpPr>
          <p:nvPr isPhoto="0" userDrawn="0"/>
        </p:nvSpPr>
        <p:spPr bwMode="auto">
          <a:xfrm>
            <a:off x="598539" y="1176057"/>
            <a:ext cx="10588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>
                <a:solidFill>
                  <a:schemeClr val="bg1"/>
                </a:solidFill>
                <a:latin typeface="Muller Light"/>
              </a:rPr>
              <a:t>Дня единых действий</a:t>
            </a:r>
            <a:endParaRPr/>
          </a:p>
        </p:txBody>
      </p:sp>
      <p:sp>
        <p:nvSpPr>
          <p:cNvPr id="22" name="TextBox 34" hidden="0"/>
          <p:cNvSpPr>
            <a:spLocks noAdjustHandles="0" noChangeArrowheads="0"/>
          </p:cNvSpPr>
          <p:nvPr isPhoto="0" userDrawn="0"/>
        </p:nvSpPr>
        <p:spPr bwMode="auto">
          <a:xfrm>
            <a:off x="2187631" y="1137008"/>
            <a:ext cx="984817" cy="295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23" name="TextBox 36" hidden="0"/>
          <p:cNvSpPr>
            <a:spLocks noAdjustHandles="0" noChangeArrowheads="0"/>
          </p:cNvSpPr>
          <p:nvPr isPhoto="0" userDrawn="0"/>
        </p:nvSpPr>
        <p:spPr bwMode="auto">
          <a:xfrm>
            <a:off x="5205761" y="1193758"/>
            <a:ext cx="1129970" cy="292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bg1"/>
                </a:solidFill>
                <a:latin typeface="Muller Light"/>
              </a:rPr>
              <a:t>8–17 лет</a:t>
            </a:r>
            <a:endParaRPr/>
          </a:p>
        </p:txBody>
      </p:sp>
      <p:sp>
        <p:nvSpPr>
          <p:cNvPr id="24" name="Арка 37" hidden="0"/>
          <p:cNvSpPr/>
          <p:nvPr isPhoto="0" userDrawn="0"/>
        </p:nvSpPr>
        <p:spPr bwMode="auto">
          <a:xfrm rot="6367628">
            <a:off x="1826090" y="319960"/>
            <a:ext cx="1536127" cy="1536127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ln>
                <a:solidFill>
                  <a:srgbClr val="FEB84E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5" name="Арка 38" hidden="0"/>
          <p:cNvSpPr/>
          <p:nvPr isPhoto="0" userDrawn="0"/>
        </p:nvSpPr>
        <p:spPr bwMode="auto">
          <a:xfrm rot="16639518">
            <a:off x="369849" y="325050"/>
            <a:ext cx="1536127" cy="1536127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ln>
                <a:solidFill>
                  <a:srgbClr val="FEB84E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6" name="Арка 39" hidden="0"/>
          <p:cNvSpPr/>
          <p:nvPr isPhoto="0" userDrawn="0"/>
        </p:nvSpPr>
        <p:spPr bwMode="auto">
          <a:xfrm rot="17095771">
            <a:off x="3509682" y="319960"/>
            <a:ext cx="1536127" cy="1536127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  <a:effectLst>
            <a:outerShdw blurRad="50800" dist="38100" dir="5400000" rotWithShape="0" algn="t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ln>
                <a:solidFill>
                  <a:srgbClr val="FEA115"/>
                </a:solidFill>
              </a:ln>
              <a:noFill/>
            </a:endParaRPr>
          </a:p>
        </p:txBody>
      </p:sp>
      <p:sp>
        <p:nvSpPr>
          <p:cNvPr id="27" name="Арка 40" hidden="0"/>
          <p:cNvSpPr/>
          <p:nvPr isPhoto="0" userDrawn="0"/>
        </p:nvSpPr>
        <p:spPr bwMode="auto">
          <a:xfrm rot="5809858">
            <a:off x="4997569" y="319959"/>
            <a:ext cx="1536127" cy="1536127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solidFill>
                <a:srgbClr val="FEA115"/>
              </a:solidFill>
            </a:endParaRPr>
          </a:p>
        </p:txBody>
      </p:sp>
      <p:pic>
        <p:nvPicPr>
          <p:cNvPr id="28" name="Рисунок 42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>
            <a:off x="2247114" y="556986"/>
            <a:ext cx="373441" cy="373441"/>
          </a:xfrm>
          <a:prstGeom prst="rect">
            <a:avLst/>
          </a:prstGeom>
        </p:spPr>
      </p:pic>
      <p:pic>
        <p:nvPicPr>
          <p:cNvPr id="29" name="Рисунок 44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>
            <a:off x="5556239" y="564838"/>
            <a:ext cx="450035" cy="450035"/>
          </a:xfrm>
          <a:prstGeom prst="rect">
            <a:avLst/>
          </a:prstGeom>
        </p:spPr>
      </p:pic>
      <p:sp>
        <p:nvSpPr>
          <p:cNvPr id="30" name="TextBox 20" hidden="0"/>
          <p:cNvSpPr>
            <a:spLocks noAdjustHandles="0" noChangeArrowheads="0"/>
          </p:cNvSpPr>
          <p:nvPr isPhoto="0" userDrawn="0"/>
        </p:nvSpPr>
        <p:spPr bwMode="auto">
          <a:xfrm>
            <a:off x="3454464" y="1156258"/>
            <a:ext cx="161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schemeClr val="bg1"/>
                </a:solidFill>
                <a:latin typeface="Muller Light"/>
              </a:rPr>
              <a:t>vk.com/</a:t>
            </a:r>
            <a:endParaRPr lang="ru-RU" sz="1200">
              <a:solidFill>
                <a:schemeClr val="bg1"/>
              </a:solidFill>
              <a:latin typeface="Muller Light"/>
            </a:endParaRPr>
          </a:p>
          <a:p>
            <a:pPr algn="ctr">
              <a:defRPr/>
            </a:pPr>
            <a:r>
              <a:rPr lang="en-US" sz="1200">
                <a:solidFill>
                  <a:schemeClr val="bg1"/>
                </a:solidFill>
                <a:latin typeface="Muller Light"/>
              </a:rPr>
              <a:t>skm_eco</a:t>
            </a:r>
            <a:endParaRPr lang="ru-RU" sz="1200">
              <a:solidFill>
                <a:schemeClr val="bg1"/>
              </a:solidFill>
              <a:latin typeface="Muller Light"/>
            </a:endParaRPr>
          </a:p>
        </p:txBody>
      </p:sp>
      <p:sp>
        <p:nvSpPr>
          <p:cNvPr id="31" name="TextBox 45" hidden="0"/>
          <p:cNvSpPr>
            <a:spLocks noAdjustHandles="0" noChangeArrowheads="0"/>
          </p:cNvSpPr>
          <p:nvPr isPhoto="0" userDrawn="0"/>
        </p:nvSpPr>
        <p:spPr bwMode="auto">
          <a:xfrm>
            <a:off x="1151250" y="546405"/>
            <a:ext cx="341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>
                <a:latin typeface="Muller Light"/>
              </a:rPr>
              <a:t>2</a:t>
            </a:r>
            <a:endParaRPr/>
          </a:p>
        </p:txBody>
      </p:sp>
      <p:pic>
        <p:nvPicPr>
          <p:cNvPr id="32" name="Picture 8" descr="Календарь" hidden="0"/>
          <p:cNvPicPr>
            <a:picLocks noChangeAspect="1" noChangeArrowheads="1"/>
          </p:cNvPicPr>
          <p:nvPr isPhoto="0" userDrawn="0"/>
        </p:nvPicPr>
        <p:blipFill>
          <a:blip r:embed="rId13"/>
          <a:stretch/>
        </p:blipFill>
        <p:spPr bwMode="auto">
          <a:xfrm>
            <a:off x="860766" y="610138"/>
            <a:ext cx="341363" cy="341363"/>
          </a:xfrm>
          <a:prstGeom prst="rect">
            <a:avLst/>
          </a:prstGeom>
          <a:noFill/>
        </p:spPr>
      </p:pic>
      <p:sp>
        <p:nvSpPr>
          <p:cNvPr id="33" name="TextBox 51" hidden="0"/>
          <p:cNvSpPr>
            <a:spLocks noAdjustHandles="0" noChangeArrowheads="0"/>
          </p:cNvSpPr>
          <p:nvPr isPhoto="0" userDrawn="0"/>
        </p:nvSpPr>
        <p:spPr bwMode="auto">
          <a:xfrm>
            <a:off x="2514844" y="505290"/>
            <a:ext cx="341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>
                <a:latin typeface="Muller Light"/>
              </a:rPr>
              <a:t>2</a:t>
            </a:r>
            <a:endParaRPr/>
          </a:p>
        </p:txBody>
      </p:sp>
      <p:sp>
        <p:nvSpPr>
          <p:cNvPr id="34" name="TextBox 52" hidden="0"/>
          <p:cNvSpPr>
            <a:spLocks noAdjustHandles="0" noChangeArrowheads="0"/>
          </p:cNvSpPr>
          <p:nvPr isPhoto="0" userDrawn="0"/>
        </p:nvSpPr>
        <p:spPr bwMode="auto">
          <a:xfrm>
            <a:off x="2072210" y="1228058"/>
            <a:ext cx="952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>
                <a:solidFill>
                  <a:schemeClr val="bg1"/>
                </a:solidFill>
                <a:latin typeface="Muller Light"/>
              </a:rPr>
              <a:t>Проекта</a:t>
            </a:r>
            <a:endParaRPr/>
          </a:p>
        </p:txBody>
      </p:sp>
      <p:sp>
        <p:nvSpPr>
          <p:cNvPr id="35" name="TextBox 48" hidden="0"/>
          <p:cNvSpPr>
            <a:spLocks noAdjustHandles="0" noChangeArrowheads="0"/>
          </p:cNvSpPr>
          <p:nvPr isPhoto="0" userDrawn="0"/>
        </p:nvSpPr>
        <p:spPr bwMode="auto">
          <a:xfrm>
            <a:off x="8572055" y="450580"/>
            <a:ext cx="1992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>
                <a:solidFill>
                  <a:schemeClr val="bg1"/>
                </a:solidFill>
                <a:latin typeface="Muller Bold"/>
              </a:rPr>
              <a:t>Мы</a:t>
            </a:r>
            <a:r>
              <a:rPr lang="ru-RU">
                <a:solidFill>
                  <a:schemeClr val="bg1"/>
                </a:solidFill>
                <a:latin typeface="Muller Bold"/>
              </a:rPr>
              <a:t> </a:t>
            </a:r>
            <a:r>
              <a:rPr lang="ru-RU" sz="2400">
                <a:solidFill>
                  <a:schemeClr val="bg1"/>
                </a:solidFill>
                <a:latin typeface="Muller Bold"/>
              </a:rPr>
              <a:t>создаём</a:t>
            </a:r>
            <a:endParaRPr/>
          </a:p>
          <a:p>
            <a:pPr>
              <a:defRPr/>
            </a:pPr>
            <a:r>
              <a:rPr lang="ru-RU" sz="2400">
                <a:solidFill>
                  <a:schemeClr val="bg1"/>
                </a:solidFill>
                <a:latin typeface="Muller Bold"/>
              </a:rPr>
              <a:t>Экотренд</a:t>
            </a:r>
            <a:endParaRPr lang="ru-RU" sz="2400">
              <a:solidFill>
                <a:schemeClr val="bg1"/>
              </a:solidFill>
              <a:latin typeface="Muller Bold"/>
            </a:endParaRPr>
          </a:p>
        </p:txBody>
      </p:sp>
      <p:sp>
        <p:nvSpPr>
          <p:cNvPr id="36" name="TextBox 58" hidden="0"/>
          <p:cNvSpPr>
            <a:spLocks noAdjustHandles="0" noChangeArrowheads="0"/>
          </p:cNvSpPr>
          <p:nvPr isPhoto="0" userDrawn="0"/>
        </p:nvSpPr>
        <p:spPr bwMode="auto">
          <a:xfrm>
            <a:off x="1031447" y="2486305"/>
            <a:ext cx="4856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>
                    <a:lumMod val="95000"/>
                    <a:lumOff val="5000"/>
                  </a:schemeClr>
                </a:solidFill>
                <a:latin typeface="Muller Regular"/>
              </a:rPr>
              <a:t>Всероссийский проект «На старт, </a:t>
            </a:r>
            <a:r>
              <a:rPr lang="ru-RU" sz="1600">
                <a:solidFill>
                  <a:schemeClr val="tx1">
                    <a:lumMod val="95000"/>
                    <a:lumOff val="5000"/>
                  </a:schemeClr>
                </a:solidFill>
                <a:latin typeface="Muller Regular"/>
              </a:rPr>
              <a:t>экоотряд</a:t>
            </a:r>
            <a:r>
              <a:rPr lang="ru-RU" sz="1600">
                <a:solidFill>
                  <a:schemeClr val="tx1">
                    <a:lumMod val="95000"/>
                    <a:lumOff val="5000"/>
                  </a:schemeClr>
                </a:solidFill>
                <a:latin typeface="Muller Regular"/>
              </a:rPr>
              <a:t>»</a:t>
            </a:r>
            <a:endParaRPr/>
          </a:p>
          <a:p>
            <a:pPr>
              <a:defRPr/>
            </a:pPr>
            <a:endParaRPr lang="ru-RU" sz="1600">
              <a:solidFill>
                <a:schemeClr val="tx1">
                  <a:lumMod val="85000"/>
                  <a:lumOff val="15000"/>
                </a:schemeClr>
              </a:solidFill>
              <a:latin typeface="Muller Regular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Всероссийский фотофестиваль «Фокус»</a:t>
            </a:r>
            <a:endParaRPr/>
          </a:p>
        </p:txBody>
      </p:sp>
      <p:pic>
        <p:nvPicPr>
          <p:cNvPr id="37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103504" y="3022690"/>
            <a:ext cx="331292" cy="331292"/>
          </a:xfrm>
          <a:prstGeom prst="rect">
            <a:avLst/>
          </a:prstGeom>
          <a:noFill/>
        </p:spPr>
      </p:pic>
      <p:sp>
        <p:nvSpPr>
          <p:cNvPr id="38" name="Овал 69" hidden="0"/>
          <p:cNvSpPr/>
          <p:nvPr isPhoto="0" userDrawn="0"/>
        </p:nvSpPr>
        <p:spPr bwMode="auto">
          <a:xfrm>
            <a:off x="10611185" y="1107443"/>
            <a:ext cx="1033861" cy="1055751"/>
          </a:xfrm>
          <a:prstGeom prst="ellipse">
            <a:avLst/>
          </a:prstGeom>
          <a:gradFill>
            <a:gsLst>
              <a:gs pos="0">
                <a:srgbClr val="729ABB"/>
              </a:gs>
              <a:gs pos="50000">
                <a:srgbClr val="C26079"/>
              </a:gs>
              <a:gs pos="100000">
                <a:srgbClr val="FD5423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9" name="Группа 3" hidden="0"/>
          <p:cNvGrpSpPr/>
          <p:nvPr isPhoto="0" userDrawn="0"/>
        </p:nvGrpSpPr>
        <p:grpSpPr bwMode="auto">
          <a:xfrm>
            <a:off x="7732302" y="4309711"/>
            <a:ext cx="4112543" cy="2192509"/>
            <a:chOff x="7452818" y="4270196"/>
            <a:chExt cx="4392028" cy="2341510"/>
          </a:xfrm>
        </p:grpSpPr>
        <p:sp>
          <p:nvSpPr>
            <p:cNvPr id="40" name="Овал 80" hidden="0"/>
            <p:cNvSpPr/>
            <p:nvPr isPhoto="0" userDrawn="0"/>
          </p:nvSpPr>
          <p:spPr bwMode="auto">
            <a:xfrm>
              <a:off x="9163695" y="5249074"/>
              <a:ext cx="1334380" cy="1362632"/>
            </a:xfrm>
            <a:prstGeom prst="ellipse">
              <a:avLst/>
            </a:pr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rgbClr val="BD637F"/>
                </a:gs>
                <a:gs pos="100000">
                  <a:srgbClr val="7030A0">
                    <a:alpha val="76000"/>
                  </a:srgbClr>
                </a:gs>
              </a:gsLst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41" name="Группа 1" hidden="0"/>
            <p:cNvGrpSpPr/>
            <p:nvPr isPhoto="0" userDrawn="0"/>
          </p:nvGrpSpPr>
          <p:grpSpPr bwMode="auto">
            <a:xfrm>
              <a:off x="7452818" y="4270196"/>
              <a:ext cx="4392028" cy="2291007"/>
              <a:chOff x="7452818" y="4270196"/>
              <a:chExt cx="4392028" cy="2291007"/>
            </a:xfrm>
          </p:grpSpPr>
          <p:sp>
            <p:nvSpPr>
              <p:cNvPr id="42" name="TextBox 75" hidden="0"/>
              <p:cNvSpPr>
                <a:spLocks noAdjustHandles="0" noChangeArrowheads="0"/>
              </p:cNvSpPr>
              <p:nvPr isPhoto="0" userDrawn="0"/>
            </p:nvSpPr>
            <p:spPr bwMode="auto">
              <a:xfrm>
                <a:off x="9297158" y="4270196"/>
                <a:ext cx="22650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ru-RU" sz="2400" spc="100">
                    <a:solidFill>
                      <a:srgbClr val="6D49A0"/>
                    </a:solidFill>
                    <a:latin typeface="Muller Black"/>
                  </a:rPr>
                  <a:t>ЦЕННОСТИ</a:t>
                </a:r>
                <a:endParaRPr/>
              </a:p>
            </p:txBody>
          </p:sp>
          <p:sp>
            <p:nvSpPr>
              <p:cNvPr id="43" name="Овал 81" hidden="0"/>
              <p:cNvSpPr/>
              <p:nvPr isPhoto="0" userDrawn="0"/>
            </p:nvSpPr>
            <p:spPr bwMode="auto">
              <a:xfrm>
                <a:off x="10559924" y="5249075"/>
                <a:ext cx="1284922" cy="1312128"/>
              </a:xfrm>
              <a:prstGeom prst="ellipse">
                <a:avLst/>
              </a:prstGeom>
              <a:gradFill>
                <a:gsLst>
                  <a:gs pos="0">
                    <a:srgbClr val="729ABB"/>
                  </a:gs>
                  <a:gs pos="50000">
                    <a:srgbClr val="C26079"/>
                  </a:gs>
                  <a:gs pos="100000">
                    <a:srgbClr val="FD5423"/>
                  </a:gs>
                </a:gsLst>
              </a:gra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4" name="TextBox 82" hidden="0"/>
              <p:cNvSpPr>
                <a:spLocks noAdjustHandles="0" noChangeArrowheads="0"/>
              </p:cNvSpPr>
              <p:nvPr isPhoto="0" userDrawn="0"/>
            </p:nvSpPr>
            <p:spPr bwMode="auto">
              <a:xfrm>
                <a:off x="10552936" y="5744268"/>
                <a:ext cx="12538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>
                    <a:solidFill>
                      <a:schemeClr val="bg1">
                        <a:lumMod val="95000"/>
                      </a:schemeClr>
                    </a:solidFill>
                    <a:latin typeface="Muller Black"/>
                  </a:rPr>
                  <a:t>РОДИНА</a:t>
                </a:r>
                <a:endParaRPr/>
              </a:p>
            </p:txBody>
          </p:sp>
          <p:sp>
            <p:nvSpPr>
              <p:cNvPr id="45" name="Овал 83" hidden="0"/>
              <p:cNvSpPr/>
              <p:nvPr isPhoto="0" userDrawn="0"/>
            </p:nvSpPr>
            <p:spPr bwMode="auto">
              <a:xfrm>
                <a:off x="7452818" y="4796049"/>
                <a:ext cx="1642200" cy="1648911"/>
              </a:xfrm>
              <a:prstGeom prst="ellipse">
                <a:avLst/>
              </a:prstGeom>
              <a:gradFill>
                <a:gsLst>
                  <a:gs pos="0">
                    <a:srgbClr val="6B4BA0"/>
                  </a:gs>
                  <a:gs pos="50000">
                    <a:srgbClr val="A383AC"/>
                  </a:gs>
                  <a:gs pos="100000">
                    <a:srgbClr val="A94988"/>
                  </a:gs>
                </a:gsLst>
              </a:gradFill>
              <a:ln>
                <a:noFill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6" name="TextBox 84" hidden="0"/>
              <p:cNvSpPr>
                <a:spLocks noAdjustHandles="0" noChangeArrowheads="0"/>
              </p:cNvSpPr>
              <p:nvPr isPhoto="0" userDrawn="0"/>
            </p:nvSpPr>
            <p:spPr bwMode="auto">
              <a:xfrm>
                <a:off x="9366108" y="5781505"/>
                <a:ext cx="9252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2000">
                    <a:solidFill>
                      <a:schemeClr val="bg1">
                        <a:lumMod val="95000"/>
                      </a:schemeClr>
                    </a:solidFill>
                    <a:latin typeface="Muller Black"/>
                  </a:rPr>
                  <a:t>ТРУД</a:t>
                </a:r>
                <a:endParaRPr/>
              </a:p>
            </p:txBody>
          </p:sp>
          <p:sp>
            <p:nvSpPr>
              <p:cNvPr id="47" name="TextBox 85" hidden="0"/>
              <p:cNvSpPr>
                <a:spLocks noAdjustHandles="0" noChangeArrowheads="0"/>
              </p:cNvSpPr>
              <p:nvPr isPhoto="0" userDrawn="0"/>
            </p:nvSpPr>
            <p:spPr bwMode="auto">
              <a:xfrm>
                <a:off x="7497904" y="5456041"/>
                <a:ext cx="15520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2000">
                    <a:solidFill>
                      <a:schemeClr val="bg1">
                        <a:lumMod val="95000"/>
                      </a:schemeClr>
                    </a:solidFill>
                    <a:latin typeface="Muller Black"/>
                  </a:rPr>
                  <a:t>ПРИРОДА</a:t>
                </a:r>
                <a:endParaRPr/>
              </a:p>
            </p:txBody>
          </p:sp>
        </p:grpSp>
      </p:grpSp>
      <p:pic>
        <p:nvPicPr>
          <p:cNvPr id="48" name="Рисунок 88" hidden="0"/>
          <p:cNvPicPr>
            <a:picLocks noChangeAspect="1"/>
          </p:cNvPicPr>
          <p:nvPr isPhoto="0" userDrawn="0"/>
        </p:nvPicPr>
        <p:blipFill>
          <a:blip r:embed="rId15"/>
          <a:stretch/>
        </p:blipFill>
        <p:spPr bwMode="auto">
          <a:xfrm>
            <a:off x="10690568" y="1460792"/>
            <a:ext cx="875093" cy="332415"/>
          </a:xfrm>
          <a:prstGeom prst="rect">
            <a:avLst/>
          </a:prstGeom>
        </p:spPr>
      </p:pic>
      <p:pic>
        <p:nvPicPr>
          <p:cNvPr id="49" name="Рисунок 57" hidden="0"/>
          <p:cNvPicPr>
            <a:picLocks noChangeAspect="1"/>
          </p:cNvPicPr>
          <p:nvPr isPhoto="0" userDrawn="0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45131" y="3919144"/>
            <a:ext cx="2456208" cy="2456208"/>
          </a:xfrm>
          <a:prstGeom prst="rect">
            <a:avLst/>
          </a:prstGeom>
        </p:spPr>
      </p:pic>
      <p:pic>
        <p:nvPicPr>
          <p:cNvPr id="50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103504" y="3397365"/>
            <a:ext cx="331292" cy="331292"/>
          </a:xfrm>
          <a:prstGeom prst="rect">
            <a:avLst/>
          </a:prstGeom>
          <a:noFill/>
        </p:spPr>
      </p:pic>
      <p:pic>
        <p:nvPicPr>
          <p:cNvPr id="51" name="Рисунок 2" hidden="0"/>
          <p:cNvPicPr>
            <a:picLocks noChangeAspect="1"/>
          </p:cNvPicPr>
          <p:nvPr isPhoto="0" userDrawn="0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492033" y="4902400"/>
            <a:ext cx="1691397" cy="1691397"/>
          </a:xfrm>
          <a:prstGeom prst="rect">
            <a:avLst/>
          </a:prstGeom>
        </p:spPr>
      </p:pic>
      <p:pic>
        <p:nvPicPr>
          <p:cNvPr id="52" name="Рисунок 13" hidden="0"/>
          <p:cNvPicPr>
            <a:picLocks noChangeAspect="1"/>
          </p:cNvPicPr>
          <p:nvPr isPhoto="0" userDrawn="0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4099317" y="555610"/>
            <a:ext cx="364986" cy="461080"/>
          </a:xfrm>
          <a:prstGeom prst="rect">
            <a:avLst/>
          </a:prstGeom>
        </p:spPr>
      </p:pic>
      <p:sp>
        <p:nvSpPr>
          <p:cNvPr id="53" name="Прямоугольник 56" hidden="0"/>
          <p:cNvSpPr/>
          <p:nvPr isPhoto="0" userDrawn="0"/>
        </p:nvSpPr>
        <p:spPr bwMode="auto">
          <a:xfrm>
            <a:off x="3404772" y="3633698"/>
            <a:ext cx="33178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>
                <a:latin typeface="Muller Regular"/>
              </a:rPr>
              <a:t>Всероссийская акция </a:t>
            </a:r>
            <a:endParaRPr/>
          </a:p>
          <a:p>
            <a:pPr lvl="0">
              <a:defRPr/>
            </a:pPr>
            <a:r>
              <a:rPr lang="ru-RU" sz="1400">
                <a:latin typeface="Muller Regular"/>
              </a:rPr>
              <a:t>«</a:t>
            </a:r>
            <a:r>
              <a:rPr lang="ru-RU" sz="1400">
                <a:latin typeface="Muller Regular"/>
              </a:rPr>
              <a:t>Экодежурный</a:t>
            </a:r>
            <a:r>
              <a:rPr lang="ru-RU" sz="1400">
                <a:latin typeface="Muller Regular"/>
              </a:rPr>
              <a:t> по стране»</a:t>
            </a:r>
            <a:endParaRPr/>
          </a:p>
          <a:p>
            <a:pPr lvl="0">
              <a:defRPr/>
            </a:pPr>
            <a:r>
              <a:rPr lang="ru-RU" sz="1400">
                <a:latin typeface="Muller Regular"/>
              </a:rPr>
              <a:t>10-26 сентября</a:t>
            </a:r>
            <a:endParaRPr/>
          </a:p>
        </p:txBody>
      </p:sp>
      <p:sp>
        <p:nvSpPr>
          <p:cNvPr id="54" name="TextBox 61" hidden="0"/>
          <p:cNvSpPr>
            <a:spLocks noAdjustHandles="0" noChangeArrowheads="0"/>
          </p:cNvSpPr>
          <p:nvPr isPhoto="0" userDrawn="0"/>
        </p:nvSpPr>
        <p:spPr bwMode="auto">
          <a:xfrm>
            <a:off x="6978763" y="2185175"/>
            <a:ext cx="4811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6D49A0"/>
                </a:solidFill>
                <a:latin typeface="Muller Medium"/>
              </a:rPr>
              <a:t>Дни единых действий:</a:t>
            </a:r>
            <a:endParaRPr/>
          </a:p>
        </p:txBody>
      </p:sp>
      <p:pic>
        <p:nvPicPr>
          <p:cNvPr id="55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04481" y="2502226"/>
            <a:ext cx="331292" cy="331292"/>
          </a:xfrm>
          <a:prstGeom prst="rect">
            <a:avLst/>
          </a:prstGeom>
          <a:noFill/>
        </p:spPr>
      </p:pic>
      <p:pic>
        <p:nvPicPr>
          <p:cNvPr id="56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04481" y="2966110"/>
            <a:ext cx="331292" cy="331292"/>
          </a:xfrm>
          <a:prstGeom prst="rect">
            <a:avLst/>
          </a:prstGeom>
          <a:noFill/>
        </p:spPr>
      </p:pic>
      <p:pic>
        <p:nvPicPr>
          <p:cNvPr id="57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2995080" y="3626170"/>
            <a:ext cx="331292" cy="3312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hidden="0"/>
          <p:cNvPicPr>
            <a:picLocks noChangeAspect="1"/>
          </p:cNvPicPr>
          <p:nvPr isPhoto="0" userDrawn="0"/>
        </p:nvPicPr>
        <p:blipFill>
          <a:blip r:embed="rId2"/>
          <a:srcRect l="0" t="0" r="20045" b="0"/>
          <a:stretch/>
        </p:blipFill>
        <p:spPr bwMode="auto">
          <a:xfrm>
            <a:off x="2434473" y="-6702"/>
            <a:ext cx="9757527" cy="6864701"/>
          </a:xfrm>
          <a:prstGeom prst="rect">
            <a:avLst/>
          </a:prstGeom>
        </p:spPr>
      </p:pic>
      <p:pic>
        <p:nvPicPr>
          <p:cNvPr id="5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3"/>
          <a:stretch/>
        </p:blipFill>
        <p:spPr bwMode="auto">
          <a:xfrm>
            <a:off x="0" y="0"/>
            <a:ext cx="9698049" cy="6858000"/>
          </a:xfrm>
          <a:prstGeom prst="rect">
            <a:avLst/>
          </a:prstGeom>
        </p:spPr>
      </p:pic>
      <p:sp>
        <p:nvSpPr>
          <p:cNvPr id="6" name="TextBox 16" hidden="0"/>
          <p:cNvSpPr>
            <a:spLocks noAdjustHandles="0" noChangeArrowheads="0"/>
          </p:cNvSpPr>
          <p:nvPr isPhoto="0" userDrawn="0"/>
        </p:nvSpPr>
        <p:spPr bwMode="auto">
          <a:xfrm>
            <a:off x="326179" y="3075056"/>
            <a:ext cx="4335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bg1"/>
                </a:solidFill>
                <a:latin typeface="Muller Black"/>
              </a:rPr>
              <a:t>КРАЕВЕДЕНИЕ</a:t>
            </a:r>
            <a:endParaRPr/>
          </a:p>
        </p:txBody>
      </p:sp>
      <p:pic>
        <p:nvPicPr>
          <p:cNvPr id="7" name="Рисунок 4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403623" y="5256654"/>
            <a:ext cx="1076324" cy="1076324"/>
          </a:xfrm>
          <a:prstGeom prst="rect">
            <a:avLst/>
          </a:prstGeom>
        </p:spPr>
      </p:pic>
      <p:grpSp>
        <p:nvGrpSpPr>
          <p:cNvPr id="8" name="Группа 7" hidden="0"/>
          <p:cNvGrpSpPr/>
          <p:nvPr isPhoto="0" userDrawn="0"/>
        </p:nvGrpSpPr>
        <p:grpSpPr bwMode="auto">
          <a:xfrm>
            <a:off x="3989702" y="4187698"/>
            <a:ext cx="1718643" cy="1607118"/>
            <a:chOff x="3863119" y="3966718"/>
            <a:chExt cx="1718643" cy="1607118"/>
          </a:xfrm>
        </p:grpSpPr>
        <p:sp>
          <p:nvSpPr>
            <p:cNvPr id="9" name="Овал 9" hidden="0"/>
            <p:cNvSpPr/>
            <p:nvPr isPhoto="0" userDrawn="0"/>
          </p:nvSpPr>
          <p:spPr bwMode="auto">
            <a:xfrm>
              <a:off x="3863119" y="3966718"/>
              <a:ext cx="1607118" cy="16071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0" name="Рисунок 10" hidden="0"/>
            <p:cNvPicPr>
              <a:picLocks noChangeAspect="1"/>
            </p:cNvPicPr>
            <p:nvPr isPhoto="0" userDrawn="0"/>
          </p:nvPicPr>
          <p:blipFill>
            <a:blip r:embed="rId5"/>
            <a:stretch/>
          </p:blipFill>
          <p:spPr bwMode="auto">
            <a:xfrm>
              <a:off x="3863119" y="4066084"/>
              <a:ext cx="1718643" cy="1408385"/>
            </a:xfrm>
            <a:prstGeom prst="rect">
              <a:avLst/>
            </a:prstGeom>
          </p:spPr>
        </p:pic>
        <p:pic>
          <p:nvPicPr>
            <p:cNvPr id="11" name="Рисунок 11" hidden="0"/>
            <p:cNvPicPr>
              <a:picLocks noChangeAspect="1"/>
            </p:cNvPicPr>
            <p:nvPr isPhoto="0" userDrawn="0"/>
          </p:nvPicPr>
          <p:blipFill>
            <a:blip r:embed="rId6"/>
            <a:stretch/>
          </p:blipFill>
          <p:spPr bwMode="auto">
            <a:xfrm>
              <a:off x="4068030" y="4542872"/>
              <a:ext cx="1197296" cy="4548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5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6671793" y="-8723"/>
            <a:ext cx="5528990" cy="2115195"/>
          </a:xfrm>
          <a:prstGeom prst="rect">
            <a:avLst/>
          </a:prstGeom>
        </p:spPr>
      </p:pic>
      <p:pic>
        <p:nvPicPr>
          <p:cNvPr id="5" name="Рисунок 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514931" y="4081720"/>
            <a:ext cx="2499153" cy="2648493"/>
          </a:xfrm>
          <a:prstGeom prst="rect">
            <a:avLst/>
          </a:prstGeom>
        </p:spPr>
      </p:pic>
      <p:pic>
        <p:nvPicPr>
          <p:cNvPr id="6" name="Рисунок 8" hidden="0"/>
          <p:cNvPicPr>
            <a:picLocks noChangeAspect="1"/>
          </p:cNvPicPr>
          <p:nvPr isPhoto="0" userDrawn="0"/>
        </p:nvPicPr>
        <p:blipFill>
          <a:blip r:embed="rId4"/>
          <a:srcRect l="6121" t="0" r="0" b="0"/>
          <a:stretch/>
        </p:blipFill>
        <p:spPr bwMode="auto">
          <a:xfrm>
            <a:off x="0" y="5505451"/>
            <a:ext cx="8199507" cy="1352550"/>
          </a:xfrm>
          <a:prstGeom prst="rect">
            <a:avLst/>
          </a:prstGeom>
        </p:spPr>
      </p:pic>
      <p:pic>
        <p:nvPicPr>
          <p:cNvPr id="7" name="Рисунок 9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6382489" y="2218485"/>
            <a:ext cx="27360" cy="2648493"/>
          </a:xfrm>
          <a:prstGeom prst="rect">
            <a:avLst/>
          </a:prstGeom>
        </p:spPr>
      </p:pic>
      <p:sp>
        <p:nvSpPr>
          <p:cNvPr id="8" name="TextBox 18" hidden="0"/>
          <p:cNvSpPr>
            <a:spLocks noAdjustHandles="0" noChangeArrowheads="0"/>
          </p:cNvSpPr>
          <p:nvPr isPhoto="0" userDrawn="0"/>
        </p:nvSpPr>
        <p:spPr bwMode="auto">
          <a:xfrm>
            <a:off x="7372508" y="2724456"/>
            <a:ext cx="43373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600">
                <a:latin typeface="Muller Regular"/>
              </a:rPr>
              <a:t>День России - 12 июня</a:t>
            </a:r>
            <a:endParaRPr/>
          </a:p>
          <a:p>
            <a:pPr>
              <a:lnSpc>
                <a:spcPct val="150000"/>
              </a:lnSpc>
              <a:defRPr/>
            </a:pPr>
            <a:r>
              <a:rPr lang="ru-RU" sz="1600">
                <a:latin typeface="Muller Regular"/>
              </a:rPr>
              <a:t>День туризма - 27 сентября</a:t>
            </a:r>
            <a:endParaRPr/>
          </a:p>
          <a:p>
            <a:pPr>
              <a:lnSpc>
                <a:spcPct val="150000"/>
              </a:lnSpc>
              <a:defRPr/>
            </a:pPr>
            <a:r>
              <a:rPr lang="ru-RU" sz="1600">
                <a:latin typeface="Muller Regular"/>
              </a:rPr>
              <a:t>День народного единства - 4 ноября</a:t>
            </a:r>
            <a:endParaRPr/>
          </a:p>
        </p:txBody>
      </p:sp>
      <p:grpSp>
        <p:nvGrpSpPr>
          <p:cNvPr id="9" name="Группа 21" hidden="0"/>
          <p:cNvGrpSpPr/>
          <p:nvPr isPhoto="0" userDrawn="0"/>
        </p:nvGrpSpPr>
        <p:grpSpPr bwMode="auto">
          <a:xfrm>
            <a:off x="541825" y="480113"/>
            <a:ext cx="1238128" cy="1236445"/>
            <a:chOff x="290834" y="2166532"/>
            <a:chExt cx="2510480" cy="2507069"/>
          </a:xfrm>
        </p:grpSpPr>
        <p:pic>
          <p:nvPicPr>
            <p:cNvPr id="10" name="Рисунок 22" hidden="0"/>
            <p:cNvPicPr>
              <a:picLocks noChangeAspect="1"/>
            </p:cNvPicPr>
            <p:nvPr isPhoto="0" userDrawn="0"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290834" y="3275272"/>
              <a:ext cx="2508213" cy="1398329"/>
            </a:xfrm>
            <a:prstGeom prst="rect">
              <a:avLst/>
            </a:prstGeom>
            <a:noFill/>
          </p:spPr>
        </p:pic>
        <p:pic>
          <p:nvPicPr>
            <p:cNvPr id="11" name="Рисунок 23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293101" y="2166532"/>
              <a:ext cx="2508213" cy="1404599"/>
            </a:xfrm>
            <a:prstGeom prst="rect">
              <a:avLst/>
            </a:prstGeom>
          </p:spPr>
        </p:pic>
      </p:grpSp>
      <p:grpSp>
        <p:nvGrpSpPr>
          <p:cNvPr id="12" name="Группа 24" hidden="0"/>
          <p:cNvGrpSpPr/>
          <p:nvPr isPhoto="0" userDrawn="0"/>
        </p:nvGrpSpPr>
        <p:grpSpPr bwMode="auto">
          <a:xfrm>
            <a:off x="1974230" y="480113"/>
            <a:ext cx="1239961" cy="1230485"/>
            <a:chOff x="3305345" y="2166532"/>
            <a:chExt cx="2514197" cy="2494983"/>
          </a:xfrm>
        </p:grpSpPr>
        <p:pic>
          <p:nvPicPr>
            <p:cNvPr id="13" name="Рисунок 25" hidden="0"/>
            <p:cNvPicPr>
              <a:picLocks noChangeAspect="1"/>
            </p:cNvPicPr>
            <p:nvPr isPhoto="0" userDrawn="0"/>
          </p:nvPicPr>
          <p:blipFill>
            <a:blip r:embed="rId8"/>
            <a:stretch/>
          </p:blipFill>
          <p:spPr bwMode="auto">
            <a:xfrm>
              <a:off x="3305345" y="3263185"/>
              <a:ext cx="2508213" cy="1398330"/>
            </a:xfrm>
            <a:prstGeom prst="rect">
              <a:avLst/>
            </a:prstGeom>
          </p:spPr>
        </p:pic>
        <p:pic>
          <p:nvPicPr>
            <p:cNvPr id="14" name="Рисунок 26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3311330" y="2166532"/>
              <a:ext cx="2508213" cy="1404599"/>
            </a:xfrm>
            <a:prstGeom prst="rect">
              <a:avLst/>
            </a:prstGeom>
          </p:spPr>
        </p:pic>
      </p:grpSp>
      <p:grpSp>
        <p:nvGrpSpPr>
          <p:cNvPr id="15" name="Группа 27" hidden="0"/>
          <p:cNvGrpSpPr/>
          <p:nvPr isPhoto="0" userDrawn="0"/>
        </p:nvGrpSpPr>
        <p:grpSpPr bwMode="auto">
          <a:xfrm>
            <a:off x="3637507" y="480113"/>
            <a:ext cx="1237010" cy="1235481"/>
            <a:chOff x="6438764" y="2166532"/>
            <a:chExt cx="2508213" cy="2505114"/>
          </a:xfrm>
        </p:grpSpPr>
        <p:pic>
          <p:nvPicPr>
            <p:cNvPr id="16" name="Рисунок 28" hidden="0"/>
            <p:cNvPicPr>
              <a:picLocks noChangeAspect="1"/>
            </p:cNvPicPr>
            <p:nvPr isPhoto="0" userDrawn="0"/>
          </p:nvPicPr>
          <p:blipFill>
            <a:blip r:embed="rId9"/>
            <a:stretch/>
          </p:blipFill>
          <p:spPr bwMode="auto">
            <a:xfrm>
              <a:off x="6438764" y="3273315"/>
              <a:ext cx="2508213" cy="1398330"/>
            </a:xfrm>
            <a:prstGeom prst="rect">
              <a:avLst/>
            </a:prstGeom>
          </p:spPr>
        </p:pic>
        <p:pic>
          <p:nvPicPr>
            <p:cNvPr id="17" name="Рисунок 29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6438764" y="2166532"/>
              <a:ext cx="2508213" cy="1404599"/>
            </a:xfrm>
            <a:prstGeom prst="rect">
              <a:avLst/>
            </a:prstGeom>
          </p:spPr>
        </p:pic>
      </p:grpSp>
      <p:grpSp>
        <p:nvGrpSpPr>
          <p:cNvPr id="18" name="Группа 30" hidden="0"/>
          <p:cNvGrpSpPr/>
          <p:nvPr isPhoto="0" userDrawn="0"/>
        </p:nvGrpSpPr>
        <p:grpSpPr bwMode="auto">
          <a:xfrm>
            <a:off x="5020799" y="480113"/>
            <a:ext cx="1237704" cy="1235481"/>
            <a:chOff x="9372589" y="2166532"/>
            <a:chExt cx="2509621" cy="2505114"/>
          </a:xfrm>
        </p:grpSpPr>
        <p:pic>
          <p:nvPicPr>
            <p:cNvPr id="19" name="Рисунок 31" hidden="0"/>
            <p:cNvPicPr>
              <a:picLocks noChangeAspect="1"/>
            </p:cNvPicPr>
            <p:nvPr isPhoto="0" userDrawn="0"/>
          </p:nvPicPr>
          <p:blipFill>
            <a:blip r:embed="rId10">
              <a:duotone>
                <a:prstClr val="black"/>
                <a:srgbClr val="6B4BA0">
                  <a:tint val="45000"/>
                  <a:satMod val="400000"/>
                </a:srgbClr>
              </a:duotone>
            </a:blip>
            <a:stretch/>
          </p:blipFill>
          <p:spPr bwMode="auto">
            <a:xfrm>
              <a:off x="9372589" y="3273315"/>
              <a:ext cx="2508213" cy="1398330"/>
            </a:xfrm>
            <a:prstGeom prst="rect">
              <a:avLst/>
            </a:prstGeom>
          </p:spPr>
        </p:pic>
        <p:pic>
          <p:nvPicPr>
            <p:cNvPr id="20" name="Рисунок 32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9373997" y="2166532"/>
              <a:ext cx="2508213" cy="1404599"/>
            </a:xfrm>
            <a:prstGeom prst="rect">
              <a:avLst/>
            </a:prstGeom>
          </p:spPr>
        </p:pic>
      </p:grpSp>
      <p:sp>
        <p:nvSpPr>
          <p:cNvPr id="21" name="TextBox 33" hidden="0"/>
          <p:cNvSpPr>
            <a:spLocks noAdjustHandles="0" noChangeArrowheads="0"/>
          </p:cNvSpPr>
          <p:nvPr isPhoto="0" userDrawn="0"/>
        </p:nvSpPr>
        <p:spPr bwMode="auto">
          <a:xfrm>
            <a:off x="637824" y="1219617"/>
            <a:ext cx="10260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50">
                <a:solidFill>
                  <a:schemeClr val="bg1"/>
                </a:solidFill>
                <a:latin typeface="Muller Light"/>
              </a:rPr>
              <a:t>Дня единых действий</a:t>
            </a:r>
            <a:endParaRPr/>
          </a:p>
        </p:txBody>
      </p:sp>
      <p:sp>
        <p:nvSpPr>
          <p:cNvPr id="22" name="TextBox 34" hidden="0"/>
          <p:cNvSpPr>
            <a:spLocks noAdjustHandles="0" noChangeArrowheads="0"/>
          </p:cNvSpPr>
          <p:nvPr isPhoto="0" userDrawn="0"/>
        </p:nvSpPr>
        <p:spPr bwMode="auto">
          <a:xfrm>
            <a:off x="2118532" y="1145277"/>
            <a:ext cx="954310" cy="28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23" name="TextBox 36" hidden="0"/>
          <p:cNvSpPr>
            <a:spLocks noAdjustHandles="0" noChangeArrowheads="0"/>
          </p:cNvSpPr>
          <p:nvPr isPhoto="0" userDrawn="0"/>
        </p:nvSpPr>
        <p:spPr bwMode="auto">
          <a:xfrm>
            <a:off x="5083012" y="1201497"/>
            <a:ext cx="1094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chemeClr val="bg1"/>
                </a:solidFill>
                <a:latin typeface="Muller Light"/>
              </a:rPr>
              <a:t>8–17 лет</a:t>
            </a:r>
            <a:endParaRPr/>
          </a:p>
        </p:txBody>
      </p:sp>
      <p:sp>
        <p:nvSpPr>
          <p:cNvPr id="24" name="Арка 37" hidden="0"/>
          <p:cNvSpPr/>
          <p:nvPr isPhoto="0" userDrawn="0"/>
        </p:nvSpPr>
        <p:spPr bwMode="auto">
          <a:xfrm rot="6367628">
            <a:off x="1873097" y="353540"/>
            <a:ext cx="1488541" cy="1488541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ln>
                <a:solidFill>
                  <a:srgbClr val="FEB84E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5" name="Арка 38" hidden="0"/>
          <p:cNvSpPr/>
          <p:nvPr isPhoto="0" userDrawn="0"/>
        </p:nvSpPr>
        <p:spPr bwMode="auto">
          <a:xfrm rot="16639518">
            <a:off x="411364" y="358472"/>
            <a:ext cx="1488541" cy="1488541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ln>
                <a:solidFill>
                  <a:srgbClr val="FEB84E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6" name="Арка 39" hidden="0"/>
          <p:cNvSpPr/>
          <p:nvPr isPhoto="0" userDrawn="0"/>
        </p:nvSpPr>
        <p:spPr bwMode="auto">
          <a:xfrm rot="17095771">
            <a:off x="3517555" y="353539"/>
            <a:ext cx="1488541" cy="1488541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  <a:effectLst>
            <a:outerShdw blurRad="50800" dist="38100" dir="5400000" rotWithShape="0" algn="t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ln>
                <a:solidFill>
                  <a:srgbClr val="FEA115"/>
                </a:solidFill>
              </a:ln>
              <a:noFill/>
            </a:endParaRPr>
          </a:p>
        </p:txBody>
      </p:sp>
      <p:sp>
        <p:nvSpPr>
          <p:cNvPr id="27" name="Арка 40" hidden="0"/>
          <p:cNvSpPr/>
          <p:nvPr isPhoto="0" userDrawn="0"/>
        </p:nvSpPr>
        <p:spPr bwMode="auto">
          <a:xfrm rot="5809858">
            <a:off x="4895727" y="353539"/>
            <a:ext cx="1488541" cy="1488541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solidFill>
                <a:srgbClr val="FEA115"/>
              </a:solidFill>
            </a:endParaRPr>
          </a:p>
        </p:txBody>
      </p:sp>
      <p:pic>
        <p:nvPicPr>
          <p:cNvPr id="28" name="Рисунок 42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>
            <a:off x="2268066" y="586738"/>
            <a:ext cx="372235" cy="372235"/>
          </a:xfrm>
          <a:prstGeom prst="rect">
            <a:avLst/>
          </a:prstGeom>
        </p:spPr>
      </p:pic>
      <p:pic>
        <p:nvPicPr>
          <p:cNvPr id="29" name="Рисунок 44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>
            <a:off x="5429076" y="565250"/>
            <a:ext cx="432054" cy="432054"/>
          </a:xfrm>
          <a:prstGeom prst="rect">
            <a:avLst/>
          </a:prstGeom>
        </p:spPr>
      </p:pic>
      <p:sp>
        <p:nvSpPr>
          <p:cNvPr id="30" name="TextBox 20" hidden="0"/>
          <p:cNvSpPr>
            <a:spLocks noAdjustHandles="0" noChangeArrowheads="0"/>
          </p:cNvSpPr>
          <p:nvPr isPhoto="0" userDrawn="0"/>
        </p:nvSpPr>
        <p:spPr bwMode="auto">
          <a:xfrm>
            <a:off x="3698982" y="1166422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900">
                <a:solidFill>
                  <a:schemeClr val="bg1"/>
                </a:solidFill>
                <a:latin typeface="Muller Light"/>
              </a:rPr>
              <a:t>vk.com/</a:t>
            </a:r>
            <a:endParaRPr lang="ru-RU" sz="900">
              <a:solidFill>
                <a:schemeClr val="bg1"/>
              </a:solidFill>
              <a:latin typeface="Muller Light"/>
            </a:endParaRPr>
          </a:p>
          <a:p>
            <a:pPr>
              <a:defRPr/>
            </a:pPr>
            <a:r>
              <a:rPr lang="en-US" sz="900">
                <a:solidFill>
                  <a:schemeClr val="bg1"/>
                </a:solidFill>
                <a:latin typeface="Muller Light"/>
              </a:rPr>
              <a:t>yapoznayurossiyu</a:t>
            </a:r>
            <a:endParaRPr lang="ru-RU" sz="900">
              <a:solidFill>
                <a:schemeClr val="bg1"/>
              </a:solidFill>
              <a:latin typeface="Muller Light"/>
            </a:endParaRPr>
          </a:p>
        </p:txBody>
      </p:sp>
      <p:sp>
        <p:nvSpPr>
          <p:cNvPr id="31" name="TextBox 45" hidden="0"/>
          <p:cNvSpPr>
            <a:spLocks noAdjustHandles="0" noChangeArrowheads="0"/>
          </p:cNvSpPr>
          <p:nvPr isPhoto="0" userDrawn="0"/>
        </p:nvSpPr>
        <p:spPr bwMode="auto">
          <a:xfrm>
            <a:off x="1162697" y="586720"/>
            <a:ext cx="331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>
                <a:latin typeface="Muller Light"/>
              </a:rPr>
              <a:t>3</a:t>
            </a:r>
            <a:endParaRPr/>
          </a:p>
        </p:txBody>
      </p:sp>
      <p:pic>
        <p:nvPicPr>
          <p:cNvPr id="32" name="Picture 8" descr="Календарь" hidden="0"/>
          <p:cNvPicPr>
            <a:picLocks noChangeAspect="1" noChangeArrowheads="1"/>
          </p:cNvPicPr>
          <p:nvPr isPhoto="0" userDrawn="0"/>
        </p:nvPicPr>
        <p:blipFill>
          <a:blip r:embed="rId13"/>
          <a:stretch/>
        </p:blipFill>
        <p:spPr bwMode="auto">
          <a:xfrm>
            <a:off x="828431" y="628303"/>
            <a:ext cx="330670" cy="330670"/>
          </a:xfrm>
          <a:prstGeom prst="rect">
            <a:avLst/>
          </a:prstGeom>
          <a:noFill/>
        </p:spPr>
      </p:pic>
      <p:sp>
        <p:nvSpPr>
          <p:cNvPr id="33" name="TextBox 51" hidden="0"/>
          <p:cNvSpPr>
            <a:spLocks noAdjustHandles="0" noChangeArrowheads="0"/>
          </p:cNvSpPr>
          <p:nvPr isPhoto="0" userDrawn="0"/>
        </p:nvSpPr>
        <p:spPr bwMode="auto">
          <a:xfrm>
            <a:off x="2550628" y="549192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>
                <a:latin typeface="Muller Light"/>
              </a:rPr>
              <a:t>2</a:t>
            </a:r>
            <a:endParaRPr/>
          </a:p>
        </p:txBody>
      </p:sp>
      <p:sp>
        <p:nvSpPr>
          <p:cNvPr id="34" name="TextBox 52" hidden="0"/>
          <p:cNvSpPr>
            <a:spLocks noAdjustHandles="0" noChangeArrowheads="0"/>
          </p:cNvSpPr>
          <p:nvPr isPhoto="0" userDrawn="0"/>
        </p:nvSpPr>
        <p:spPr bwMode="auto">
          <a:xfrm>
            <a:off x="2219378" y="1225784"/>
            <a:ext cx="7521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1100">
                <a:solidFill>
                  <a:schemeClr val="bg1"/>
                </a:solidFill>
                <a:latin typeface="Muller Light"/>
              </a:rPr>
              <a:t>Проекта</a:t>
            </a:r>
            <a:endParaRPr/>
          </a:p>
        </p:txBody>
      </p:sp>
      <p:sp>
        <p:nvSpPr>
          <p:cNvPr id="35" name="TextBox 48" hidden="0"/>
          <p:cNvSpPr>
            <a:spLocks noAdjustHandles="0" noChangeArrowheads="0"/>
          </p:cNvSpPr>
          <p:nvPr isPhoto="0" userDrawn="0"/>
        </p:nvSpPr>
        <p:spPr bwMode="auto">
          <a:xfrm>
            <a:off x="8199507" y="402053"/>
            <a:ext cx="26308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>
                <a:solidFill>
                  <a:schemeClr val="bg1"/>
                </a:solidFill>
                <a:latin typeface="Muller Bold"/>
              </a:rPr>
              <a:t>Шагаем</a:t>
            </a:r>
            <a:r>
              <a:rPr lang="ru-RU" sz="2000">
                <a:solidFill>
                  <a:schemeClr val="bg1"/>
                </a:solidFill>
                <a:latin typeface="Muller Bold"/>
              </a:rPr>
              <a:t> </a:t>
            </a:r>
            <a:r>
              <a:rPr lang="ru-RU" sz="2000">
                <a:solidFill>
                  <a:schemeClr val="bg1"/>
                </a:solidFill>
                <a:latin typeface="Muller Regular"/>
              </a:rPr>
              <a:t>по стране</a:t>
            </a:r>
            <a:endParaRPr/>
          </a:p>
          <a:p>
            <a:pPr>
              <a:defRPr/>
            </a:pPr>
            <a:r>
              <a:rPr lang="ru-RU" sz="2400">
                <a:solidFill>
                  <a:schemeClr val="bg1"/>
                </a:solidFill>
                <a:latin typeface="Muller Bold"/>
              </a:rPr>
              <a:t>вместе </a:t>
            </a:r>
            <a:r>
              <a:rPr lang="ru-RU" sz="2000">
                <a:solidFill>
                  <a:schemeClr val="bg1"/>
                </a:solidFill>
                <a:latin typeface="Muller Bold"/>
              </a:rPr>
              <a:t>с РДШ</a:t>
            </a:r>
            <a:endParaRPr/>
          </a:p>
        </p:txBody>
      </p:sp>
      <p:sp>
        <p:nvSpPr>
          <p:cNvPr id="36" name="TextBox 58" hidden="0"/>
          <p:cNvSpPr>
            <a:spLocks noAdjustHandles="0" noChangeArrowheads="0"/>
          </p:cNvSpPr>
          <p:nvPr isPhoto="0" userDrawn="0"/>
        </p:nvSpPr>
        <p:spPr bwMode="auto">
          <a:xfrm>
            <a:off x="994329" y="2370033"/>
            <a:ext cx="510167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Всероссийский проект</a:t>
            </a:r>
            <a:endParaRPr/>
          </a:p>
          <a:p>
            <a:pPr lvl="0">
              <a:defRPr/>
            </a:pPr>
            <a:r>
              <a:rPr lang="ru-RU" sz="160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«Школьный музей»</a:t>
            </a:r>
            <a:endParaRPr/>
          </a:p>
          <a:p>
            <a:pPr lvl="0">
              <a:defRPr/>
            </a:pPr>
            <a:endParaRPr lang="ru-RU" sz="1600">
              <a:solidFill>
                <a:schemeClr val="tx1">
                  <a:lumMod val="85000"/>
                  <a:lumOff val="15000"/>
                </a:schemeClr>
              </a:solidFill>
              <a:latin typeface="Muller Regular"/>
            </a:endParaRPr>
          </a:p>
          <a:p>
            <a:pPr lvl="0">
              <a:defRPr/>
            </a:pPr>
            <a:r>
              <a:rPr lang="ru-RU" sz="160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Всероссийский проект </a:t>
            </a:r>
            <a:endParaRPr/>
          </a:p>
          <a:p>
            <a:pPr lvl="0">
              <a:defRPr/>
            </a:pPr>
            <a:r>
              <a:rPr lang="ru-RU" sz="160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«Я познаю Россию. Прогулки по стране»</a:t>
            </a:r>
            <a:endParaRPr lang="ru-RU" sz="1400">
              <a:solidFill>
                <a:schemeClr val="tx1">
                  <a:lumMod val="85000"/>
                  <a:lumOff val="15000"/>
                </a:schemeClr>
              </a:solidFill>
              <a:latin typeface="Muller Regular"/>
            </a:endParaRPr>
          </a:p>
        </p:txBody>
      </p:sp>
      <p:pic>
        <p:nvPicPr>
          <p:cNvPr id="37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895743" y="2776620"/>
            <a:ext cx="386773" cy="386773"/>
          </a:xfrm>
          <a:prstGeom prst="rect">
            <a:avLst/>
          </a:prstGeom>
          <a:noFill/>
        </p:spPr>
      </p:pic>
      <p:pic>
        <p:nvPicPr>
          <p:cNvPr id="38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895743" y="3161889"/>
            <a:ext cx="386773" cy="386773"/>
          </a:xfrm>
          <a:prstGeom prst="rect">
            <a:avLst/>
          </a:prstGeom>
          <a:noFill/>
        </p:spPr>
      </p:pic>
      <p:sp>
        <p:nvSpPr>
          <p:cNvPr id="39" name="Овал 69" hidden="0"/>
          <p:cNvSpPr/>
          <p:nvPr isPhoto="0" userDrawn="0"/>
        </p:nvSpPr>
        <p:spPr bwMode="auto">
          <a:xfrm>
            <a:off x="10611185" y="1107443"/>
            <a:ext cx="1033861" cy="1055751"/>
          </a:xfrm>
          <a:prstGeom prst="ellipse">
            <a:avLst/>
          </a:prstGeom>
          <a:gradFill>
            <a:gsLst>
              <a:gs pos="0">
                <a:srgbClr val="729ABB"/>
              </a:gs>
              <a:gs pos="50000">
                <a:srgbClr val="C26079"/>
              </a:gs>
              <a:gs pos="100000">
                <a:srgbClr val="FD5423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TextBox 75" hidden="0"/>
          <p:cNvSpPr>
            <a:spLocks noAdjustHandles="0" noChangeArrowheads="0"/>
          </p:cNvSpPr>
          <p:nvPr isPhoto="0" userDrawn="0"/>
        </p:nvSpPr>
        <p:spPr bwMode="auto">
          <a:xfrm>
            <a:off x="9141369" y="4311435"/>
            <a:ext cx="226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spc="100">
                <a:solidFill>
                  <a:srgbClr val="6D49A0"/>
                </a:solidFill>
                <a:latin typeface="Muller Black"/>
              </a:rPr>
              <a:t>ЦЕННОСТИ</a:t>
            </a:r>
            <a:endParaRPr/>
          </a:p>
        </p:txBody>
      </p:sp>
      <p:sp>
        <p:nvSpPr>
          <p:cNvPr id="41" name="Овал 80" hidden="0"/>
          <p:cNvSpPr/>
          <p:nvPr isPhoto="0" userDrawn="0"/>
        </p:nvSpPr>
        <p:spPr bwMode="auto">
          <a:xfrm>
            <a:off x="9027161" y="5023144"/>
            <a:ext cx="1334380" cy="1362632"/>
          </a:xfrm>
          <a:prstGeom prst="ellipse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rgbClr val="BD637F"/>
              </a:gs>
              <a:gs pos="100000">
                <a:srgbClr val="7030A0">
                  <a:alpha val="76000"/>
                </a:srgb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Овал 81" hidden="0"/>
          <p:cNvSpPr/>
          <p:nvPr isPhoto="0" userDrawn="0"/>
        </p:nvSpPr>
        <p:spPr bwMode="auto">
          <a:xfrm>
            <a:off x="10423390" y="5023145"/>
            <a:ext cx="1284922" cy="1312128"/>
          </a:xfrm>
          <a:prstGeom prst="ellipse">
            <a:avLst/>
          </a:prstGeom>
          <a:gradFill>
            <a:gsLst>
              <a:gs pos="0">
                <a:srgbClr val="729ABB"/>
              </a:gs>
              <a:gs pos="50000">
                <a:srgbClr val="C26079"/>
              </a:gs>
              <a:gs pos="100000">
                <a:srgbClr val="FD5423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TextBox 82" hidden="0"/>
          <p:cNvSpPr>
            <a:spLocks noAdjustHandles="0" noChangeArrowheads="0"/>
          </p:cNvSpPr>
          <p:nvPr isPhoto="0" userDrawn="0"/>
        </p:nvSpPr>
        <p:spPr bwMode="auto">
          <a:xfrm>
            <a:off x="10640093" y="551723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>
                <a:solidFill>
                  <a:schemeClr val="bg1">
                    <a:lumMod val="95000"/>
                  </a:schemeClr>
                </a:solidFill>
                <a:latin typeface="Muller Black"/>
              </a:rPr>
              <a:t>ТРУД</a:t>
            </a:r>
            <a:endParaRPr/>
          </a:p>
        </p:txBody>
      </p:sp>
      <p:sp>
        <p:nvSpPr>
          <p:cNvPr id="44" name="Овал 83" hidden="0"/>
          <p:cNvSpPr/>
          <p:nvPr isPhoto="0" userDrawn="0"/>
        </p:nvSpPr>
        <p:spPr bwMode="auto">
          <a:xfrm>
            <a:off x="7316284" y="4570120"/>
            <a:ext cx="1642200" cy="1648911"/>
          </a:xfrm>
          <a:prstGeom prst="ellipse">
            <a:avLst/>
          </a:prstGeom>
          <a:gradFill>
            <a:gsLst>
              <a:gs pos="0">
                <a:srgbClr val="6B4BA0"/>
              </a:gs>
              <a:gs pos="50000">
                <a:srgbClr val="A383AC"/>
              </a:gs>
              <a:gs pos="100000">
                <a:srgbClr val="A94988"/>
              </a:gs>
            </a:gsLst>
          </a:gra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TextBox 84" hidden="0"/>
          <p:cNvSpPr>
            <a:spLocks noAdjustHandles="0" noChangeArrowheads="0"/>
          </p:cNvSpPr>
          <p:nvPr isPhoto="0" userDrawn="0"/>
        </p:nvSpPr>
        <p:spPr bwMode="auto">
          <a:xfrm>
            <a:off x="9162628" y="5523231"/>
            <a:ext cx="1103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chemeClr val="bg1">
                    <a:lumMod val="95000"/>
                  </a:schemeClr>
                </a:solidFill>
                <a:latin typeface="Muller Black"/>
              </a:rPr>
              <a:t>СЕМЬЯ</a:t>
            </a:r>
            <a:endParaRPr/>
          </a:p>
        </p:txBody>
      </p:sp>
      <p:sp>
        <p:nvSpPr>
          <p:cNvPr id="46" name="TextBox 85" hidden="0"/>
          <p:cNvSpPr>
            <a:spLocks noAdjustHandles="0" noChangeArrowheads="0"/>
          </p:cNvSpPr>
          <p:nvPr isPhoto="0" userDrawn="0"/>
        </p:nvSpPr>
        <p:spPr bwMode="auto">
          <a:xfrm>
            <a:off x="7437965" y="5248908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chemeClr val="bg1">
                    <a:lumMod val="95000"/>
                  </a:schemeClr>
                </a:solidFill>
                <a:latin typeface="Muller Black"/>
              </a:rPr>
              <a:t>РОДИНА</a:t>
            </a:r>
            <a:endParaRPr/>
          </a:p>
        </p:txBody>
      </p:sp>
      <p:pic>
        <p:nvPicPr>
          <p:cNvPr id="47" name="Рисунок 88" hidden="0"/>
          <p:cNvPicPr>
            <a:picLocks noChangeAspect="1"/>
          </p:cNvPicPr>
          <p:nvPr isPhoto="0" userDrawn="0"/>
        </p:nvPicPr>
        <p:blipFill>
          <a:blip r:embed="rId15"/>
          <a:stretch/>
        </p:blipFill>
        <p:spPr bwMode="auto">
          <a:xfrm>
            <a:off x="10690568" y="1460792"/>
            <a:ext cx="875093" cy="332415"/>
          </a:xfrm>
          <a:prstGeom prst="rect">
            <a:avLst/>
          </a:prstGeom>
        </p:spPr>
      </p:pic>
      <p:pic>
        <p:nvPicPr>
          <p:cNvPr id="48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895743" y="3536055"/>
            <a:ext cx="386773" cy="386773"/>
          </a:xfrm>
          <a:prstGeom prst="rect">
            <a:avLst/>
          </a:prstGeom>
          <a:noFill/>
        </p:spPr>
      </p:pic>
      <p:pic>
        <p:nvPicPr>
          <p:cNvPr id="49" name="Рисунок 56" hidden="0"/>
          <p:cNvPicPr>
            <a:picLocks noChangeAspect="1"/>
          </p:cNvPicPr>
          <p:nvPr isPhoto="0" userDrawn="0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4001892" y="549795"/>
            <a:ext cx="500234" cy="500234"/>
          </a:xfrm>
          <a:prstGeom prst="rect">
            <a:avLst/>
          </a:prstGeom>
        </p:spPr>
      </p:pic>
      <p:pic>
        <p:nvPicPr>
          <p:cNvPr id="50" name="Рисунок 60" hidden="0"/>
          <p:cNvPicPr>
            <a:picLocks noChangeAspect="1"/>
          </p:cNvPicPr>
          <p:nvPr isPhoto="0" userDrawn="0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969996" y="4395939"/>
            <a:ext cx="1457581" cy="1457581"/>
          </a:xfrm>
          <a:prstGeom prst="rect">
            <a:avLst/>
          </a:prstGeom>
        </p:spPr>
      </p:pic>
      <p:pic>
        <p:nvPicPr>
          <p:cNvPr id="51" name="Рисунок 61" hidden="0"/>
          <p:cNvPicPr>
            <a:picLocks noChangeAspect="1"/>
          </p:cNvPicPr>
          <p:nvPr isPhoto="0" userDrawn="0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942573" y="5006304"/>
            <a:ext cx="1300397" cy="1300397"/>
          </a:xfrm>
          <a:prstGeom prst="rect">
            <a:avLst/>
          </a:prstGeom>
        </p:spPr>
      </p:pic>
      <p:pic>
        <p:nvPicPr>
          <p:cNvPr id="52" name="Рисунок 62" hidden="0"/>
          <p:cNvPicPr>
            <a:picLocks noChangeAspect="1"/>
          </p:cNvPicPr>
          <p:nvPr isPhoto="0" userDrawn="0"/>
        </p:nvPicPr>
        <p:blipFill>
          <a:blip r:embed="rId19"/>
          <a:stretch/>
        </p:blipFill>
        <p:spPr bwMode="auto">
          <a:xfrm>
            <a:off x="426455" y="4158124"/>
            <a:ext cx="2301514" cy="2395655"/>
          </a:xfrm>
          <a:prstGeom prst="rect">
            <a:avLst/>
          </a:prstGeom>
        </p:spPr>
      </p:pic>
      <p:sp>
        <p:nvSpPr>
          <p:cNvPr id="53" name="TextBox 57" hidden="0"/>
          <p:cNvSpPr>
            <a:spLocks noAdjustHandles="0" noChangeArrowheads="0"/>
          </p:cNvSpPr>
          <p:nvPr isPhoto="0" userDrawn="0"/>
        </p:nvSpPr>
        <p:spPr bwMode="auto">
          <a:xfrm>
            <a:off x="6791313" y="2222670"/>
            <a:ext cx="4471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6D49A0"/>
                </a:solidFill>
                <a:latin typeface="Muller Medium"/>
              </a:rPr>
              <a:t>Дни единых действий :</a:t>
            </a:r>
            <a:endParaRPr/>
          </a:p>
        </p:txBody>
      </p:sp>
      <p:pic>
        <p:nvPicPr>
          <p:cNvPr id="54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497098" y="2363855"/>
            <a:ext cx="386773" cy="378877"/>
          </a:xfrm>
          <a:prstGeom prst="rect">
            <a:avLst/>
          </a:prstGeom>
          <a:noFill/>
        </p:spPr>
      </p:pic>
      <p:pic>
        <p:nvPicPr>
          <p:cNvPr id="55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497098" y="3123290"/>
            <a:ext cx="386773" cy="37887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1-54.userapi.com/impg/j2FUdYFrww8EcThcp9DCeeHGPKIRbDW5v4_L9A/Zd867s5YBiw.jpg?size=2560x1707&amp;quality=96&amp;sign=123eeb28f46a2961e192aff0fe70667a&amp;type=album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077575" y="0"/>
            <a:ext cx="10285413" cy="6858000"/>
          </a:xfrm>
          <a:prstGeom prst="rect">
            <a:avLst/>
          </a:prstGeom>
          <a:noFill/>
        </p:spPr>
      </p:pic>
      <p:pic>
        <p:nvPicPr>
          <p:cNvPr id="5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3"/>
          <a:stretch/>
        </p:blipFill>
        <p:spPr bwMode="auto">
          <a:xfrm>
            <a:off x="0" y="0"/>
            <a:ext cx="9698049" cy="6858000"/>
          </a:xfrm>
          <a:prstGeom prst="rect">
            <a:avLst/>
          </a:prstGeom>
        </p:spPr>
      </p:pic>
      <p:sp>
        <p:nvSpPr>
          <p:cNvPr id="6" name="TextBox 16" hidden="0"/>
          <p:cNvSpPr>
            <a:spLocks noAdjustHandles="0" noChangeArrowheads="0"/>
          </p:cNvSpPr>
          <p:nvPr isPhoto="0" userDrawn="0"/>
        </p:nvSpPr>
        <p:spPr bwMode="auto">
          <a:xfrm>
            <a:off x="570838" y="3075056"/>
            <a:ext cx="2238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 b="1">
                <a:solidFill>
                  <a:schemeClr val="bg1"/>
                </a:solidFill>
                <a:latin typeface="Muller Black"/>
              </a:rPr>
              <a:t>СПОРТ</a:t>
            </a:r>
            <a:endParaRPr/>
          </a:p>
        </p:txBody>
      </p:sp>
      <p:pic>
        <p:nvPicPr>
          <p:cNvPr id="7" name="Рисунок 4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636985" y="5256653"/>
            <a:ext cx="1076325" cy="1076325"/>
          </a:xfrm>
          <a:prstGeom prst="rect">
            <a:avLst/>
          </a:prstGeom>
        </p:spPr>
      </p:pic>
      <p:grpSp>
        <p:nvGrpSpPr>
          <p:cNvPr id="8" name="Группа 9" hidden="0"/>
          <p:cNvGrpSpPr/>
          <p:nvPr isPhoto="0" userDrawn="0"/>
        </p:nvGrpSpPr>
        <p:grpSpPr bwMode="auto">
          <a:xfrm>
            <a:off x="3989702" y="4187698"/>
            <a:ext cx="1718643" cy="1607118"/>
            <a:chOff x="3863119" y="3966718"/>
            <a:chExt cx="1718643" cy="1607118"/>
          </a:xfrm>
        </p:grpSpPr>
        <p:sp>
          <p:nvSpPr>
            <p:cNvPr id="9" name="Овал 10" hidden="0"/>
            <p:cNvSpPr/>
            <p:nvPr isPhoto="0" userDrawn="0"/>
          </p:nvSpPr>
          <p:spPr bwMode="auto">
            <a:xfrm>
              <a:off x="3863119" y="3966718"/>
              <a:ext cx="1607118" cy="16071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0" name="Рисунок 12" hidden="0"/>
            <p:cNvPicPr>
              <a:picLocks noChangeAspect="1"/>
            </p:cNvPicPr>
            <p:nvPr isPhoto="0" userDrawn="0"/>
          </p:nvPicPr>
          <p:blipFill>
            <a:blip r:embed="rId5"/>
            <a:stretch/>
          </p:blipFill>
          <p:spPr bwMode="auto">
            <a:xfrm>
              <a:off x="3863119" y="4066084"/>
              <a:ext cx="1718643" cy="1408385"/>
            </a:xfrm>
            <a:prstGeom prst="rect">
              <a:avLst/>
            </a:prstGeom>
          </p:spPr>
        </p:pic>
        <p:pic>
          <p:nvPicPr>
            <p:cNvPr id="11" name="Рисунок 13" hidden="0"/>
            <p:cNvPicPr>
              <a:picLocks noChangeAspect="1"/>
            </p:cNvPicPr>
            <p:nvPr isPhoto="0" userDrawn="0"/>
          </p:nvPicPr>
          <p:blipFill>
            <a:blip r:embed="rId6"/>
            <a:stretch/>
          </p:blipFill>
          <p:spPr bwMode="auto">
            <a:xfrm>
              <a:off x="4068030" y="4542872"/>
              <a:ext cx="1197296" cy="4548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5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6663011" y="0"/>
            <a:ext cx="5528990" cy="2115195"/>
          </a:xfrm>
          <a:prstGeom prst="rect">
            <a:avLst/>
          </a:prstGeom>
        </p:spPr>
      </p:pic>
      <p:pic>
        <p:nvPicPr>
          <p:cNvPr id="5" name="Рисунок 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514931" y="4081720"/>
            <a:ext cx="2499153" cy="2648493"/>
          </a:xfrm>
          <a:prstGeom prst="rect">
            <a:avLst/>
          </a:prstGeom>
        </p:spPr>
      </p:pic>
      <p:pic>
        <p:nvPicPr>
          <p:cNvPr id="6" name="Рисунок 8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0" y="5505451"/>
            <a:ext cx="8734169" cy="1352550"/>
          </a:xfrm>
          <a:prstGeom prst="rect">
            <a:avLst/>
          </a:prstGeom>
        </p:spPr>
      </p:pic>
      <p:pic>
        <p:nvPicPr>
          <p:cNvPr id="7" name="Рисунок 9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7164315" y="1750210"/>
            <a:ext cx="27360" cy="2648493"/>
          </a:xfrm>
          <a:prstGeom prst="rect">
            <a:avLst/>
          </a:prstGeom>
        </p:spPr>
      </p:pic>
      <p:sp>
        <p:nvSpPr>
          <p:cNvPr id="8" name="TextBox 18" hidden="0"/>
          <p:cNvSpPr>
            <a:spLocks noAdjustHandles="0" noChangeArrowheads="0"/>
          </p:cNvSpPr>
          <p:nvPr isPhoto="0" userDrawn="0"/>
        </p:nvSpPr>
        <p:spPr bwMode="auto">
          <a:xfrm>
            <a:off x="8091554" y="2766244"/>
            <a:ext cx="3739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ru-RU" sz="1600">
                <a:latin typeface="Muller Regular"/>
              </a:rPr>
              <a:t>На спорте – 19 ноября</a:t>
            </a:r>
            <a:endParaRPr/>
          </a:p>
          <a:p>
            <a:pPr>
              <a:lnSpc>
                <a:spcPct val="150000"/>
              </a:lnSpc>
              <a:defRPr/>
            </a:pPr>
            <a:r>
              <a:rPr lang="ru-RU" sz="1600">
                <a:latin typeface="Muller Regular"/>
              </a:rPr>
              <a:t>Спасибо, тренер – 15 октября</a:t>
            </a:r>
            <a:endParaRPr/>
          </a:p>
        </p:txBody>
      </p:sp>
      <p:pic>
        <p:nvPicPr>
          <p:cNvPr id="9" name="Рисунок 4" hidden="0"/>
          <p:cNvPicPr>
            <a:picLocks noChangeAspect="1"/>
          </p:cNvPicPr>
          <p:nvPr isPhoto="0" userDrawn="0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 rot="21117527">
            <a:off x="5193231" y="4501757"/>
            <a:ext cx="1876426" cy="1876426"/>
          </a:xfrm>
          <a:prstGeom prst="rect">
            <a:avLst/>
          </a:prstGeom>
        </p:spPr>
      </p:pic>
      <p:pic>
        <p:nvPicPr>
          <p:cNvPr id="10" name="Рисунок 3" hidden="0"/>
          <p:cNvPicPr>
            <a:picLocks noChangeAspect="1"/>
          </p:cNvPicPr>
          <p:nvPr isPhoto="0" userDrawn="0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675076" y="2399186"/>
            <a:ext cx="1094106" cy="1094106"/>
          </a:xfrm>
          <a:prstGeom prst="rect">
            <a:avLst/>
          </a:prstGeom>
        </p:spPr>
      </p:pic>
      <p:grpSp>
        <p:nvGrpSpPr>
          <p:cNvPr id="11" name="Группа 21" hidden="0"/>
          <p:cNvGrpSpPr/>
          <p:nvPr isPhoto="0" userDrawn="0"/>
        </p:nvGrpSpPr>
        <p:grpSpPr bwMode="auto">
          <a:xfrm>
            <a:off x="568649" y="475376"/>
            <a:ext cx="1136684" cy="1135140"/>
            <a:chOff x="290834" y="2166532"/>
            <a:chExt cx="2510480" cy="2507069"/>
          </a:xfrm>
        </p:grpSpPr>
        <p:pic>
          <p:nvPicPr>
            <p:cNvPr id="12" name="Рисунок 22" hidden="0"/>
            <p:cNvPicPr>
              <a:picLocks noChangeAspect="1"/>
            </p:cNvPicPr>
            <p:nvPr isPhoto="0" userDrawn="0"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290834" y="3275272"/>
              <a:ext cx="2508213" cy="1398329"/>
            </a:xfrm>
            <a:prstGeom prst="rect">
              <a:avLst/>
            </a:prstGeom>
            <a:noFill/>
          </p:spPr>
        </p:pic>
        <p:pic>
          <p:nvPicPr>
            <p:cNvPr id="13" name="Рисунок 23" hidden="0"/>
            <p:cNvPicPr>
              <a:picLocks noChangeAspect="1"/>
            </p:cNvPicPr>
            <p:nvPr isPhoto="0" userDrawn="0"/>
          </p:nvPicPr>
          <p:blipFill>
            <a:blip r:embed="rId9"/>
            <a:stretch/>
          </p:blipFill>
          <p:spPr bwMode="auto">
            <a:xfrm>
              <a:off x="293101" y="2166532"/>
              <a:ext cx="2508213" cy="1404599"/>
            </a:xfrm>
            <a:prstGeom prst="rect">
              <a:avLst/>
            </a:prstGeom>
          </p:spPr>
        </p:pic>
      </p:grpSp>
      <p:grpSp>
        <p:nvGrpSpPr>
          <p:cNvPr id="14" name="Группа 24" hidden="0"/>
          <p:cNvGrpSpPr/>
          <p:nvPr isPhoto="0" userDrawn="0"/>
        </p:nvGrpSpPr>
        <p:grpSpPr bwMode="auto">
          <a:xfrm>
            <a:off x="1865113" y="475376"/>
            <a:ext cx="1138367" cy="1129667"/>
            <a:chOff x="3305345" y="2166532"/>
            <a:chExt cx="2514197" cy="2494983"/>
          </a:xfrm>
        </p:grpSpPr>
        <p:pic>
          <p:nvPicPr>
            <p:cNvPr id="15" name="Рисунок 25" hidden="0"/>
            <p:cNvPicPr>
              <a:picLocks noChangeAspect="1"/>
            </p:cNvPicPr>
            <p:nvPr isPhoto="0" userDrawn="0"/>
          </p:nvPicPr>
          <p:blipFill>
            <a:blip r:embed="rId10"/>
            <a:stretch/>
          </p:blipFill>
          <p:spPr bwMode="auto">
            <a:xfrm>
              <a:off x="3305345" y="3263185"/>
              <a:ext cx="2508213" cy="1398330"/>
            </a:xfrm>
            <a:prstGeom prst="rect">
              <a:avLst/>
            </a:prstGeom>
          </p:spPr>
        </p:pic>
        <p:pic>
          <p:nvPicPr>
            <p:cNvPr id="16" name="Рисунок 26" hidden="0"/>
            <p:cNvPicPr>
              <a:picLocks noChangeAspect="1"/>
            </p:cNvPicPr>
            <p:nvPr isPhoto="0" userDrawn="0"/>
          </p:nvPicPr>
          <p:blipFill>
            <a:blip r:embed="rId9"/>
            <a:stretch/>
          </p:blipFill>
          <p:spPr bwMode="auto">
            <a:xfrm>
              <a:off x="3311330" y="2166532"/>
              <a:ext cx="2508213" cy="1404599"/>
            </a:xfrm>
            <a:prstGeom prst="rect">
              <a:avLst/>
            </a:prstGeom>
          </p:spPr>
        </p:pic>
      </p:grpSp>
      <p:grpSp>
        <p:nvGrpSpPr>
          <p:cNvPr id="17" name="Группа 27" hidden="0"/>
          <p:cNvGrpSpPr/>
          <p:nvPr isPhoto="0" userDrawn="0"/>
        </p:nvGrpSpPr>
        <p:grpSpPr bwMode="auto">
          <a:xfrm>
            <a:off x="3352281" y="475376"/>
            <a:ext cx="1135658" cy="1134254"/>
            <a:chOff x="6438764" y="2166532"/>
            <a:chExt cx="2508213" cy="2505114"/>
          </a:xfrm>
        </p:grpSpPr>
        <p:pic>
          <p:nvPicPr>
            <p:cNvPr id="18" name="Рисунок 28" hidden="0"/>
            <p:cNvPicPr>
              <a:picLocks noChangeAspect="1"/>
            </p:cNvPicPr>
            <p:nvPr isPhoto="0" userDrawn="0"/>
          </p:nvPicPr>
          <p:blipFill>
            <a:blip r:embed="rId11"/>
            <a:stretch/>
          </p:blipFill>
          <p:spPr bwMode="auto">
            <a:xfrm>
              <a:off x="6438764" y="3273315"/>
              <a:ext cx="2508213" cy="1398330"/>
            </a:xfrm>
            <a:prstGeom prst="rect">
              <a:avLst/>
            </a:prstGeom>
          </p:spPr>
        </p:pic>
        <p:pic>
          <p:nvPicPr>
            <p:cNvPr id="19" name="Рисунок 29" hidden="0"/>
            <p:cNvPicPr>
              <a:picLocks noChangeAspect="1"/>
            </p:cNvPicPr>
            <p:nvPr isPhoto="0" userDrawn="0"/>
          </p:nvPicPr>
          <p:blipFill>
            <a:blip r:embed="rId9"/>
            <a:stretch/>
          </p:blipFill>
          <p:spPr bwMode="auto">
            <a:xfrm>
              <a:off x="6438764" y="2166532"/>
              <a:ext cx="2508213" cy="1404599"/>
            </a:xfrm>
            <a:prstGeom prst="rect">
              <a:avLst/>
            </a:prstGeom>
          </p:spPr>
        </p:pic>
      </p:grpSp>
      <p:grpSp>
        <p:nvGrpSpPr>
          <p:cNvPr id="20" name="Группа 30" hidden="0"/>
          <p:cNvGrpSpPr/>
          <p:nvPr isPhoto="0" userDrawn="0"/>
        </p:nvGrpSpPr>
        <p:grpSpPr bwMode="auto">
          <a:xfrm>
            <a:off x="4680646" y="475376"/>
            <a:ext cx="1136295" cy="1134254"/>
            <a:chOff x="9372589" y="2166532"/>
            <a:chExt cx="2509621" cy="2505114"/>
          </a:xfrm>
        </p:grpSpPr>
        <p:pic>
          <p:nvPicPr>
            <p:cNvPr id="21" name="Рисунок 31" hidden="0"/>
            <p:cNvPicPr>
              <a:picLocks noChangeAspect="1"/>
            </p:cNvPicPr>
            <p:nvPr isPhoto="0" userDrawn="0"/>
          </p:nvPicPr>
          <p:blipFill>
            <a:blip r:embed="rId12">
              <a:duotone>
                <a:prstClr val="black"/>
                <a:srgbClr val="6B4BA0">
                  <a:tint val="45000"/>
                  <a:satMod val="400000"/>
                </a:srgbClr>
              </a:duotone>
            </a:blip>
            <a:stretch/>
          </p:blipFill>
          <p:spPr bwMode="auto">
            <a:xfrm>
              <a:off x="9372589" y="3273315"/>
              <a:ext cx="2508213" cy="1398330"/>
            </a:xfrm>
            <a:prstGeom prst="rect">
              <a:avLst/>
            </a:prstGeom>
          </p:spPr>
        </p:pic>
        <p:pic>
          <p:nvPicPr>
            <p:cNvPr id="22" name="Рисунок 32" hidden="0"/>
            <p:cNvPicPr>
              <a:picLocks noChangeAspect="1"/>
            </p:cNvPicPr>
            <p:nvPr isPhoto="0" userDrawn="0"/>
          </p:nvPicPr>
          <p:blipFill>
            <a:blip r:embed="rId9"/>
            <a:stretch/>
          </p:blipFill>
          <p:spPr bwMode="auto">
            <a:xfrm>
              <a:off x="9373997" y="2166532"/>
              <a:ext cx="2508213" cy="1404599"/>
            </a:xfrm>
            <a:prstGeom prst="rect">
              <a:avLst/>
            </a:prstGeom>
          </p:spPr>
        </p:pic>
      </p:grpSp>
      <p:sp>
        <p:nvSpPr>
          <p:cNvPr id="23" name="TextBox 33" hidden="0"/>
          <p:cNvSpPr>
            <a:spLocks noAdjustHandles="0" noChangeArrowheads="0"/>
          </p:cNvSpPr>
          <p:nvPr isPhoto="0" userDrawn="0"/>
        </p:nvSpPr>
        <p:spPr bwMode="auto">
          <a:xfrm>
            <a:off x="489898" y="1084387"/>
            <a:ext cx="12821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>
                <a:solidFill>
                  <a:schemeClr val="bg1"/>
                </a:solidFill>
                <a:latin typeface="Muller Light"/>
              </a:rPr>
              <a:t>День единых действий</a:t>
            </a:r>
            <a:endParaRPr/>
          </a:p>
        </p:txBody>
      </p:sp>
      <p:sp>
        <p:nvSpPr>
          <p:cNvPr id="24" name="TextBox 34" hidden="0"/>
          <p:cNvSpPr>
            <a:spLocks noAdjustHandles="0" noChangeArrowheads="0"/>
          </p:cNvSpPr>
          <p:nvPr isPhoto="0" userDrawn="0"/>
        </p:nvSpPr>
        <p:spPr bwMode="auto">
          <a:xfrm>
            <a:off x="2066025" y="1086041"/>
            <a:ext cx="876120" cy="263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25" name="TextBox 36" hidden="0"/>
          <p:cNvSpPr>
            <a:spLocks noAdjustHandles="0" noChangeArrowheads="0"/>
          </p:cNvSpPr>
          <p:nvPr isPhoto="0" userDrawn="0"/>
        </p:nvSpPr>
        <p:spPr bwMode="auto">
          <a:xfrm>
            <a:off x="4751034" y="1136527"/>
            <a:ext cx="1005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chemeClr val="bg1"/>
                </a:solidFill>
                <a:latin typeface="Muller Light"/>
              </a:rPr>
              <a:t>8–17 лет</a:t>
            </a:r>
            <a:endParaRPr/>
          </a:p>
        </p:txBody>
      </p:sp>
      <p:sp>
        <p:nvSpPr>
          <p:cNvPr id="26" name="Арка 37" hidden="0"/>
          <p:cNvSpPr/>
          <p:nvPr isPhoto="0" userDrawn="0"/>
        </p:nvSpPr>
        <p:spPr bwMode="auto">
          <a:xfrm rot="6367628">
            <a:off x="1772266" y="359173"/>
            <a:ext cx="1366580" cy="1366580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ln>
                <a:solidFill>
                  <a:srgbClr val="FEB84E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7" name="Арка 38" hidden="0"/>
          <p:cNvSpPr/>
          <p:nvPr isPhoto="0" userDrawn="0"/>
        </p:nvSpPr>
        <p:spPr bwMode="auto">
          <a:xfrm rot="16639518">
            <a:off x="448877" y="363701"/>
            <a:ext cx="1366580" cy="1366580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ln>
                <a:solidFill>
                  <a:srgbClr val="FEB84E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8" name="Арка 39" hidden="0"/>
          <p:cNvSpPr/>
          <p:nvPr isPhoto="0" userDrawn="0"/>
        </p:nvSpPr>
        <p:spPr bwMode="auto">
          <a:xfrm rot="17095771">
            <a:off x="3242158" y="359172"/>
            <a:ext cx="1366580" cy="1366580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  <a:effectLst>
            <a:outerShdw blurRad="50800" dist="38100" dir="5400000" rotWithShape="0" algn="t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ln>
                <a:solidFill>
                  <a:srgbClr val="FEA115"/>
                </a:solidFill>
              </a:ln>
              <a:noFill/>
            </a:endParaRPr>
          </a:p>
        </p:txBody>
      </p:sp>
      <p:sp>
        <p:nvSpPr>
          <p:cNvPr id="29" name="Арка 40" hidden="0"/>
          <p:cNvSpPr/>
          <p:nvPr isPhoto="0" userDrawn="0"/>
        </p:nvSpPr>
        <p:spPr bwMode="auto">
          <a:xfrm rot="5809858">
            <a:off x="4565822" y="359172"/>
            <a:ext cx="1366580" cy="1366580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solidFill>
                <a:srgbClr val="FEA115"/>
              </a:solidFill>
            </a:endParaRPr>
          </a:p>
        </p:txBody>
      </p:sp>
      <p:pic>
        <p:nvPicPr>
          <p:cNvPr id="30" name="Рисунок 42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>
            <a:off x="2117685" y="589863"/>
            <a:ext cx="349417" cy="349417"/>
          </a:xfrm>
          <a:prstGeom prst="rect">
            <a:avLst/>
          </a:prstGeom>
        </p:spPr>
      </p:pic>
      <p:pic>
        <p:nvPicPr>
          <p:cNvPr id="31" name="Рисунок 44" hidden="0"/>
          <p:cNvPicPr>
            <a:picLocks noChangeAspect="1"/>
          </p:cNvPicPr>
          <p:nvPr isPhoto="0" userDrawn="0"/>
        </p:nvPicPr>
        <p:blipFill>
          <a:blip r:embed="rId14"/>
          <a:stretch/>
        </p:blipFill>
        <p:spPr bwMode="auto">
          <a:xfrm>
            <a:off x="5066704" y="579033"/>
            <a:ext cx="373912" cy="373912"/>
          </a:xfrm>
          <a:prstGeom prst="rect">
            <a:avLst/>
          </a:prstGeom>
        </p:spPr>
      </p:pic>
      <p:sp>
        <p:nvSpPr>
          <p:cNvPr id="32" name="TextBox 20" hidden="0"/>
          <p:cNvSpPr>
            <a:spLocks noAdjustHandles="0" noChangeArrowheads="0"/>
          </p:cNvSpPr>
          <p:nvPr isPhoto="0" userDrawn="0"/>
        </p:nvSpPr>
        <p:spPr bwMode="auto">
          <a:xfrm>
            <a:off x="3416473" y="1067875"/>
            <a:ext cx="100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solidFill>
                  <a:schemeClr val="bg1"/>
                </a:solidFill>
                <a:latin typeface="Muller Light"/>
              </a:rPr>
              <a:t>спорт.рдш.рф</a:t>
            </a:r>
            <a:endParaRPr/>
          </a:p>
        </p:txBody>
      </p:sp>
      <p:sp>
        <p:nvSpPr>
          <p:cNvPr id="33" name="TextBox 45" hidden="0"/>
          <p:cNvSpPr>
            <a:spLocks noAdjustHandles="0" noChangeArrowheads="0"/>
          </p:cNvSpPr>
          <p:nvPr isPhoto="0" userDrawn="0"/>
        </p:nvSpPr>
        <p:spPr bwMode="auto">
          <a:xfrm>
            <a:off x="1133721" y="586882"/>
            <a:ext cx="29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>
                <a:latin typeface="Muller Light"/>
              </a:rPr>
              <a:t>2</a:t>
            </a:r>
            <a:endParaRPr/>
          </a:p>
        </p:txBody>
      </p:sp>
      <p:pic>
        <p:nvPicPr>
          <p:cNvPr id="34" name="Picture 8" descr="Календарь" hidden="0"/>
          <p:cNvPicPr>
            <a:picLocks noChangeAspect="1" noChangeArrowheads="1"/>
          </p:cNvPicPr>
          <p:nvPr isPhoto="0" userDrawn="0"/>
        </p:nvPicPr>
        <p:blipFill>
          <a:blip r:embed="rId15"/>
          <a:stretch/>
        </p:blipFill>
        <p:spPr bwMode="auto">
          <a:xfrm>
            <a:off x="850563" y="628316"/>
            <a:ext cx="310688" cy="310688"/>
          </a:xfrm>
          <a:prstGeom prst="rect">
            <a:avLst/>
          </a:prstGeom>
          <a:noFill/>
        </p:spPr>
      </p:pic>
      <p:pic>
        <p:nvPicPr>
          <p:cNvPr id="35" name="Рисунок 1" hidden="0"/>
          <p:cNvPicPr>
            <a:picLocks noChangeAspect="1"/>
          </p:cNvPicPr>
          <p:nvPr isPhoto="0" userDrawn="0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4228747" y="5315755"/>
            <a:ext cx="1269936" cy="1269936"/>
          </a:xfrm>
          <a:prstGeom prst="rect">
            <a:avLst/>
          </a:prstGeom>
        </p:spPr>
      </p:pic>
      <p:sp>
        <p:nvSpPr>
          <p:cNvPr id="36" name="TextBox 51" hidden="0"/>
          <p:cNvSpPr>
            <a:spLocks noAdjustHandles="0" noChangeArrowheads="0"/>
          </p:cNvSpPr>
          <p:nvPr isPhoto="0" userDrawn="0"/>
        </p:nvSpPr>
        <p:spPr bwMode="auto">
          <a:xfrm>
            <a:off x="2384787" y="571253"/>
            <a:ext cx="287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>
                <a:latin typeface="Muller Light"/>
              </a:rPr>
              <a:t>7</a:t>
            </a:r>
            <a:endParaRPr/>
          </a:p>
        </p:txBody>
      </p:sp>
      <p:sp>
        <p:nvSpPr>
          <p:cNvPr id="37" name="TextBox 52" hidden="0"/>
          <p:cNvSpPr>
            <a:spLocks noAdjustHandles="0" noChangeArrowheads="0"/>
          </p:cNvSpPr>
          <p:nvPr isPhoto="0" userDrawn="0"/>
        </p:nvSpPr>
        <p:spPr bwMode="auto">
          <a:xfrm>
            <a:off x="1694199" y="1070962"/>
            <a:ext cx="15053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>
                <a:solidFill>
                  <a:schemeClr val="bg1"/>
                </a:solidFill>
                <a:latin typeface="Muller Light"/>
              </a:rPr>
              <a:t>Фестивалей/</a:t>
            </a:r>
            <a:endParaRPr/>
          </a:p>
          <a:p>
            <a:pPr algn="ctr">
              <a:defRPr/>
            </a:pPr>
            <a:r>
              <a:rPr lang="ru-RU" sz="1100">
                <a:solidFill>
                  <a:schemeClr val="bg1"/>
                </a:solidFill>
                <a:latin typeface="Muller Light"/>
              </a:rPr>
              <a:t>проектов</a:t>
            </a:r>
            <a:endParaRPr/>
          </a:p>
        </p:txBody>
      </p:sp>
      <p:pic>
        <p:nvPicPr>
          <p:cNvPr id="38" name="Рисунок 47" hidden="0"/>
          <p:cNvPicPr>
            <a:picLocks noChangeAspect="1"/>
          </p:cNvPicPr>
          <p:nvPr isPhoto="0" userDrawn="0"/>
        </p:nvPicPr>
        <p:blipFill>
          <a:blip r:embed="rId1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/>
        </p:blipFill>
        <p:spPr bwMode="auto">
          <a:xfrm>
            <a:off x="3552745" y="563852"/>
            <a:ext cx="687424" cy="409948"/>
          </a:xfrm>
          <a:prstGeom prst="rect">
            <a:avLst/>
          </a:prstGeom>
        </p:spPr>
      </p:pic>
      <p:sp>
        <p:nvSpPr>
          <p:cNvPr id="39" name="TextBox 48" hidden="0"/>
          <p:cNvSpPr>
            <a:spLocks noAdjustHandles="0" noChangeArrowheads="0"/>
          </p:cNvSpPr>
          <p:nvPr isPhoto="0" userDrawn="0"/>
        </p:nvSpPr>
        <p:spPr bwMode="auto">
          <a:xfrm>
            <a:off x="8620946" y="359172"/>
            <a:ext cx="21788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800">
                <a:solidFill>
                  <a:schemeClr val="bg1"/>
                </a:solidFill>
                <a:latin typeface="Muller Bold"/>
              </a:rPr>
              <a:t>Ты можешь</a:t>
            </a:r>
            <a:endParaRPr/>
          </a:p>
          <a:p>
            <a:pPr>
              <a:defRPr/>
            </a:pPr>
            <a:r>
              <a:rPr lang="ru-RU" sz="2800">
                <a:solidFill>
                  <a:schemeClr val="bg1"/>
                </a:solidFill>
                <a:latin typeface="Muller Bold"/>
              </a:rPr>
              <a:t>больше!</a:t>
            </a:r>
            <a:endParaRPr/>
          </a:p>
        </p:txBody>
      </p:sp>
      <p:sp>
        <p:nvSpPr>
          <p:cNvPr id="40" name="TextBox 58" hidden="0"/>
          <p:cNvSpPr>
            <a:spLocks noAdjustHandles="0" noChangeArrowheads="0"/>
          </p:cNvSpPr>
          <p:nvPr isPhoto="0" userDrawn="0"/>
        </p:nvSpPr>
        <p:spPr bwMode="auto">
          <a:xfrm>
            <a:off x="1416127" y="2181432"/>
            <a:ext cx="333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Всероссийский фестиваль</a:t>
            </a:r>
            <a:endParaRPr/>
          </a:p>
          <a:p>
            <a:pPr>
              <a:defRPr/>
            </a:pPr>
            <a:r>
              <a:rPr lang="ru-RU" sz="140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«</a:t>
            </a:r>
            <a:r>
              <a:rPr lang="ru-RU" sz="140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Спортфест</a:t>
            </a:r>
            <a:r>
              <a:rPr lang="ru-RU" sz="140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» :</a:t>
            </a:r>
            <a:endParaRPr/>
          </a:p>
        </p:txBody>
      </p:sp>
      <p:pic>
        <p:nvPicPr>
          <p:cNvPr id="41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953120" y="2202331"/>
            <a:ext cx="286852" cy="286852"/>
          </a:xfrm>
          <a:prstGeom prst="rect">
            <a:avLst/>
          </a:prstGeom>
          <a:noFill/>
        </p:spPr>
      </p:pic>
      <p:pic>
        <p:nvPicPr>
          <p:cNvPr id="42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952045" y="3517757"/>
            <a:ext cx="286852" cy="286852"/>
          </a:xfrm>
          <a:prstGeom prst="rect">
            <a:avLst/>
          </a:prstGeom>
          <a:noFill/>
        </p:spPr>
      </p:pic>
      <p:pic>
        <p:nvPicPr>
          <p:cNvPr id="43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952045" y="4165343"/>
            <a:ext cx="286852" cy="286852"/>
          </a:xfrm>
          <a:prstGeom prst="rect">
            <a:avLst/>
          </a:prstGeom>
          <a:noFill/>
        </p:spPr>
      </p:pic>
      <p:pic>
        <p:nvPicPr>
          <p:cNvPr id="44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952045" y="4842408"/>
            <a:ext cx="286852" cy="286852"/>
          </a:xfrm>
          <a:prstGeom prst="rect">
            <a:avLst/>
          </a:prstGeom>
          <a:noFill/>
        </p:spPr>
      </p:pic>
      <p:sp>
        <p:nvSpPr>
          <p:cNvPr id="45" name="Овал 69" hidden="0"/>
          <p:cNvSpPr/>
          <p:nvPr isPhoto="0" userDrawn="0"/>
        </p:nvSpPr>
        <p:spPr bwMode="auto">
          <a:xfrm>
            <a:off x="10611185" y="1107443"/>
            <a:ext cx="1033861" cy="1055751"/>
          </a:xfrm>
          <a:prstGeom prst="ellipse">
            <a:avLst/>
          </a:prstGeom>
          <a:gradFill>
            <a:gsLst>
              <a:gs pos="0">
                <a:srgbClr val="729ABB"/>
              </a:gs>
              <a:gs pos="50000">
                <a:srgbClr val="C26079"/>
              </a:gs>
              <a:gs pos="100000">
                <a:srgbClr val="FD5423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TextBox 75" hidden="0"/>
          <p:cNvSpPr>
            <a:spLocks noAdjustHandles="0" noChangeArrowheads="0"/>
          </p:cNvSpPr>
          <p:nvPr isPhoto="0" userDrawn="0"/>
        </p:nvSpPr>
        <p:spPr bwMode="auto">
          <a:xfrm>
            <a:off x="2913423" y="2623101"/>
            <a:ext cx="1828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latin typeface="Muller Regular"/>
              </a:rPr>
              <a:t>«Игры отважных» </a:t>
            </a:r>
            <a:endParaRPr/>
          </a:p>
          <a:p>
            <a:pPr>
              <a:defRPr/>
            </a:pPr>
            <a:r>
              <a:rPr lang="ru-RU" sz="1400">
                <a:latin typeface="Muller Regular"/>
              </a:rPr>
              <a:t>«Футбол в школе» </a:t>
            </a:r>
            <a:endParaRPr/>
          </a:p>
          <a:p>
            <a:pPr>
              <a:defRPr/>
            </a:pPr>
            <a:r>
              <a:rPr lang="ru-RU" sz="1400">
                <a:latin typeface="Muller Regular"/>
              </a:rPr>
              <a:t>«Веселые старты»</a:t>
            </a:r>
            <a:endParaRPr/>
          </a:p>
        </p:txBody>
      </p:sp>
      <p:sp>
        <p:nvSpPr>
          <p:cNvPr id="47" name="Овал 80" hidden="0"/>
          <p:cNvSpPr/>
          <p:nvPr isPhoto="0" userDrawn="0"/>
        </p:nvSpPr>
        <p:spPr bwMode="auto">
          <a:xfrm>
            <a:off x="9163695" y="5249074"/>
            <a:ext cx="1334380" cy="1362632"/>
          </a:xfrm>
          <a:prstGeom prst="ellipse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rgbClr val="BD637F"/>
              </a:gs>
              <a:gs pos="100000">
                <a:srgbClr val="7030A0">
                  <a:alpha val="76000"/>
                </a:srgb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Овал 81" hidden="0"/>
          <p:cNvSpPr/>
          <p:nvPr isPhoto="0" userDrawn="0"/>
        </p:nvSpPr>
        <p:spPr bwMode="auto">
          <a:xfrm>
            <a:off x="10559924" y="5249075"/>
            <a:ext cx="1284922" cy="1312128"/>
          </a:xfrm>
          <a:prstGeom prst="ellipse">
            <a:avLst/>
          </a:prstGeom>
          <a:gradFill>
            <a:gsLst>
              <a:gs pos="0">
                <a:srgbClr val="729ABB"/>
              </a:gs>
              <a:gs pos="50000">
                <a:srgbClr val="C26079"/>
              </a:gs>
              <a:gs pos="100000">
                <a:srgbClr val="FD5423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" name="TextBox 82" hidden="0"/>
          <p:cNvSpPr>
            <a:spLocks noAdjustHandles="0" noChangeArrowheads="0"/>
          </p:cNvSpPr>
          <p:nvPr isPhoto="0" userDrawn="0"/>
        </p:nvSpPr>
        <p:spPr bwMode="auto">
          <a:xfrm>
            <a:off x="10589127" y="5749161"/>
            <a:ext cx="1279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>
                <a:solidFill>
                  <a:schemeClr val="bg1">
                    <a:lumMod val="95000"/>
                  </a:schemeClr>
                </a:solidFill>
                <a:latin typeface="Muller Black"/>
              </a:rPr>
              <a:t>ДРУЖБА</a:t>
            </a:r>
            <a:endParaRPr/>
          </a:p>
        </p:txBody>
      </p:sp>
      <p:sp>
        <p:nvSpPr>
          <p:cNvPr id="50" name="Овал 83" hidden="0"/>
          <p:cNvSpPr/>
          <p:nvPr isPhoto="0" userDrawn="0"/>
        </p:nvSpPr>
        <p:spPr bwMode="auto">
          <a:xfrm>
            <a:off x="7452818" y="4796049"/>
            <a:ext cx="1642200" cy="1648911"/>
          </a:xfrm>
          <a:prstGeom prst="ellipse">
            <a:avLst/>
          </a:prstGeom>
          <a:gradFill>
            <a:gsLst>
              <a:gs pos="0">
                <a:srgbClr val="6B4BA0"/>
              </a:gs>
              <a:gs pos="50000">
                <a:srgbClr val="A383AC"/>
              </a:gs>
              <a:gs pos="100000">
                <a:srgbClr val="A94988"/>
              </a:gs>
            </a:gsLst>
          </a:gra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" name="TextBox 84" hidden="0"/>
          <p:cNvSpPr>
            <a:spLocks noAdjustHandles="0" noChangeArrowheads="0"/>
          </p:cNvSpPr>
          <p:nvPr isPhoto="0" userDrawn="0"/>
        </p:nvSpPr>
        <p:spPr bwMode="auto">
          <a:xfrm>
            <a:off x="9430985" y="576825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>
                <a:solidFill>
                  <a:schemeClr val="bg1">
                    <a:lumMod val="95000"/>
                  </a:schemeClr>
                </a:solidFill>
                <a:latin typeface="Muller Black"/>
              </a:rPr>
              <a:t>ТРУД</a:t>
            </a:r>
            <a:endParaRPr/>
          </a:p>
        </p:txBody>
      </p:sp>
      <p:sp>
        <p:nvSpPr>
          <p:cNvPr id="52" name="TextBox 85" hidden="0"/>
          <p:cNvSpPr>
            <a:spLocks noAdjustHandles="0" noChangeArrowheads="0"/>
          </p:cNvSpPr>
          <p:nvPr isPhoto="0" userDrawn="0"/>
        </p:nvSpPr>
        <p:spPr bwMode="auto">
          <a:xfrm>
            <a:off x="7510082" y="5477450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>
                <a:solidFill>
                  <a:schemeClr val="bg1">
                    <a:lumMod val="95000"/>
                  </a:schemeClr>
                </a:solidFill>
                <a:latin typeface="Muller Black"/>
              </a:rPr>
              <a:t>ЗДОРОВЬЕ</a:t>
            </a:r>
            <a:endParaRPr/>
          </a:p>
        </p:txBody>
      </p:sp>
      <p:pic>
        <p:nvPicPr>
          <p:cNvPr id="53" name="Рисунок 88" hidden="0"/>
          <p:cNvPicPr>
            <a:picLocks noChangeAspect="1"/>
          </p:cNvPicPr>
          <p:nvPr isPhoto="0" userDrawn="0"/>
        </p:nvPicPr>
        <p:blipFill>
          <a:blip r:embed="rId19"/>
          <a:stretch/>
        </p:blipFill>
        <p:spPr bwMode="auto">
          <a:xfrm>
            <a:off x="10690568" y="1460792"/>
            <a:ext cx="875093" cy="332415"/>
          </a:xfrm>
          <a:prstGeom prst="rect">
            <a:avLst/>
          </a:prstGeom>
        </p:spPr>
      </p:pic>
      <p:sp>
        <p:nvSpPr>
          <p:cNvPr id="54" name="TextBox 57" hidden="0"/>
          <p:cNvSpPr>
            <a:spLocks noAdjustHandles="0" noChangeArrowheads="0"/>
          </p:cNvSpPr>
          <p:nvPr isPhoto="0" userDrawn="0"/>
        </p:nvSpPr>
        <p:spPr bwMode="auto">
          <a:xfrm>
            <a:off x="1416127" y="4137093"/>
            <a:ext cx="4187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tx1">
                    <a:lumMod val="95000"/>
                    <a:lumOff val="5000"/>
                  </a:schemeClr>
                </a:solidFill>
                <a:latin typeface="Muller Regular"/>
              </a:rPr>
              <a:t>Всероссийские соревнования по русскому силомеру «Сила РДШ»</a:t>
            </a:r>
            <a:endParaRPr/>
          </a:p>
        </p:txBody>
      </p:sp>
      <p:sp>
        <p:nvSpPr>
          <p:cNvPr id="55" name="TextBox 59" hidden="0"/>
          <p:cNvSpPr>
            <a:spLocks noAdjustHandles="0" noChangeArrowheads="0"/>
          </p:cNvSpPr>
          <p:nvPr isPhoto="0" userDrawn="0"/>
        </p:nvSpPr>
        <p:spPr bwMode="auto">
          <a:xfrm>
            <a:off x="1416127" y="3493292"/>
            <a:ext cx="3654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tx1">
                    <a:lumMod val="95000"/>
                    <a:lumOff val="5000"/>
                  </a:schemeClr>
                </a:solidFill>
                <a:latin typeface="Muller Regular"/>
              </a:rPr>
              <a:t>Всероссийский турнир по шахматам</a:t>
            </a:r>
            <a:endParaRPr/>
          </a:p>
          <a:p>
            <a:pPr>
              <a:defRPr/>
            </a:pPr>
            <a:r>
              <a:rPr lang="ru-RU" sz="1400">
                <a:solidFill>
                  <a:schemeClr val="tx1">
                    <a:lumMod val="95000"/>
                    <a:lumOff val="5000"/>
                  </a:schemeClr>
                </a:solidFill>
                <a:latin typeface="Muller Regular"/>
              </a:rPr>
              <a:t>на кубок РДШ</a:t>
            </a:r>
            <a:endParaRPr/>
          </a:p>
        </p:txBody>
      </p:sp>
      <p:sp>
        <p:nvSpPr>
          <p:cNvPr id="56" name="TextBox 60" hidden="0"/>
          <p:cNvSpPr>
            <a:spLocks noAdjustHandles="0" noChangeArrowheads="0"/>
          </p:cNvSpPr>
          <p:nvPr isPhoto="0" userDrawn="0"/>
        </p:nvSpPr>
        <p:spPr bwMode="auto">
          <a:xfrm>
            <a:off x="1416127" y="4834560"/>
            <a:ext cx="3997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latin typeface="Muller Regular"/>
              </a:rPr>
              <a:t>Всероссийский конкурс</a:t>
            </a:r>
            <a:endParaRPr/>
          </a:p>
          <a:p>
            <a:pPr>
              <a:defRPr/>
            </a:pPr>
            <a:r>
              <a:rPr lang="ru-RU" sz="1400">
                <a:latin typeface="Muller Regular"/>
              </a:rPr>
              <a:t>«Здоровое движение»</a:t>
            </a:r>
            <a:endParaRPr/>
          </a:p>
        </p:txBody>
      </p:sp>
      <p:pic>
        <p:nvPicPr>
          <p:cNvPr id="57" name="Рисунок 61" hidden="0"/>
          <p:cNvPicPr>
            <a:picLocks noChangeAspect="1"/>
          </p:cNvPicPr>
          <p:nvPr isPhoto="0" userDrawn="0"/>
        </p:nvPicPr>
        <p:blipFill>
          <a:blip r:embed="rId20"/>
          <a:stretch/>
        </p:blipFill>
        <p:spPr bwMode="auto">
          <a:xfrm flipV="1">
            <a:off x="2717616" y="2743484"/>
            <a:ext cx="85278" cy="69883"/>
          </a:xfrm>
          <a:prstGeom prst="rect">
            <a:avLst/>
          </a:prstGeom>
        </p:spPr>
      </p:pic>
      <p:pic>
        <p:nvPicPr>
          <p:cNvPr id="58" name="Рисунок 62" hidden="0"/>
          <p:cNvPicPr>
            <a:picLocks noChangeAspect="1"/>
          </p:cNvPicPr>
          <p:nvPr isPhoto="0" userDrawn="0"/>
        </p:nvPicPr>
        <p:blipFill>
          <a:blip r:embed="rId20"/>
          <a:stretch/>
        </p:blipFill>
        <p:spPr bwMode="auto">
          <a:xfrm flipV="1">
            <a:off x="2717646" y="2950316"/>
            <a:ext cx="85278" cy="69883"/>
          </a:xfrm>
          <a:prstGeom prst="rect">
            <a:avLst/>
          </a:prstGeom>
        </p:spPr>
      </p:pic>
      <p:pic>
        <p:nvPicPr>
          <p:cNvPr id="59" name="Рисунок 67" hidden="0"/>
          <p:cNvPicPr>
            <a:picLocks noChangeAspect="1"/>
          </p:cNvPicPr>
          <p:nvPr isPhoto="0" userDrawn="0"/>
        </p:nvPicPr>
        <p:blipFill>
          <a:blip r:embed="rId20"/>
          <a:stretch/>
        </p:blipFill>
        <p:spPr bwMode="auto">
          <a:xfrm flipV="1">
            <a:off x="2717616" y="3158026"/>
            <a:ext cx="85278" cy="69883"/>
          </a:xfrm>
          <a:prstGeom prst="rect">
            <a:avLst/>
          </a:prstGeom>
        </p:spPr>
      </p:pic>
      <p:sp>
        <p:nvSpPr>
          <p:cNvPr id="60" name="TextBox 68" hidden="0"/>
          <p:cNvSpPr>
            <a:spLocks noAdjustHandles="0" noChangeArrowheads="0"/>
          </p:cNvSpPr>
          <p:nvPr isPhoto="0" userDrawn="0"/>
        </p:nvSpPr>
        <p:spPr bwMode="auto">
          <a:xfrm>
            <a:off x="9339083" y="4126484"/>
            <a:ext cx="2120943" cy="432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spc="100">
                <a:solidFill>
                  <a:srgbClr val="6D49A0"/>
                </a:solidFill>
                <a:latin typeface="Muller Black"/>
              </a:rPr>
              <a:t>ЦЕННОСТИ</a:t>
            </a:r>
            <a:endParaRPr/>
          </a:p>
        </p:txBody>
      </p:sp>
      <p:sp>
        <p:nvSpPr>
          <p:cNvPr id="61" name="TextBox 70" hidden="0"/>
          <p:cNvSpPr>
            <a:spLocks noAdjustHandles="0" noChangeArrowheads="0"/>
          </p:cNvSpPr>
          <p:nvPr isPhoto="0" userDrawn="0"/>
        </p:nvSpPr>
        <p:spPr bwMode="auto">
          <a:xfrm>
            <a:off x="7565155" y="2351565"/>
            <a:ext cx="389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spc="100">
                <a:solidFill>
                  <a:srgbClr val="6D49A0"/>
                </a:solidFill>
                <a:latin typeface="Muller Bold"/>
              </a:rPr>
              <a:t>Дни единых действий</a:t>
            </a:r>
            <a:endParaRPr/>
          </a:p>
        </p:txBody>
      </p:sp>
      <p:pic>
        <p:nvPicPr>
          <p:cNvPr id="62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697607" y="2970097"/>
            <a:ext cx="286852" cy="286852"/>
          </a:xfrm>
          <a:prstGeom prst="rect">
            <a:avLst/>
          </a:prstGeom>
          <a:noFill/>
        </p:spPr>
      </p:pic>
      <p:pic>
        <p:nvPicPr>
          <p:cNvPr id="63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714578" y="3373436"/>
            <a:ext cx="286852" cy="2868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09" hidden="0"/>
          <p:cNvPicPr>
            <a:picLocks noChangeAspect="1"/>
          </p:cNvPicPr>
          <p:nvPr isPhoto="0" userDrawn="0"/>
        </p:nvPicPr>
        <p:blipFill>
          <a:blip r:embed="rId2"/>
          <a:srcRect l="0" t="21930" r="0" b="0"/>
          <a:stretch/>
        </p:blipFill>
        <p:spPr bwMode="auto">
          <a:xfrm>
            <a:off x="6663010" y="-12629"/>
            <a:ext cx="5528990" cy="1651336"/>
          </a:xfrm>
          <a:prstGeom prst="rect">
            <a:avLst/>
          </a:prstGeom>
        </p:spPr>
      </p:pic>
      <p:sp>
        <p:nvSpPr>
          <p:cNvPr id="5" name="Овал 111" hidden="0"/>
          <p:cNvSpPr/>
          <p:nvPr isPhoto="0" userDrawn="0"/>
        </p:nvSpPr>
        <p:spPr bwMode="auto">
          <a:xfrm>
            <a:off x="10586963" y="663032"/>
            <a:ext cx="1033861" cy="1055751"/>
          </a:xfrm>
          <a:prstGeom prst="ellipse">
            <a:avLst/>
          </a:prstGeom>
          <a:gradFill>
            <a:gsLst>
              <a:gs pos="0">
                <a:srgbClr val="729ABB"/>
              </a:gs>
              <a:gs pos="50000">
                <a:srgbClr val="C26079"/>
              </a:gs>
              <a:gs pos="100000">
                <a:srgbClr val="FD5423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112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0666346" y="1016381"/>
            <a:ext cx="875093" cy="332415"/>
          </a:xfrm>
          <a:prstGeom prst="rect">
            <a:avLst/>
          </a:prstGeom>
        </p:spPr>
      </p:pic>
      <p:pic>
        <p:nvPicPr>
          <p:cNvPr id="7" name="Рисунок 7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9514931" y="4081720"/>
            <a:ext cx="2499153" cy="2648493"/>
          </a:xfrm>
          <a:prstGeom prst="rect">
            <a:avLst/>
          </a:prstGeom>
        </p:spPr>
      </p:pic>
      <p:pic>
        <p:nvPicPr>
          <p:cNvPr id="8" name="Рисунок 8" hidden="0"/>
          <p:cNvPicPr>
            <a:picLocks noChangeAspect="1"/>
          </p:cNvPicPr>
          <p:nvPr isPhoto="0" userDrawn="0"/>
        </p:nvPicPr>
        <p:blipFill>
          <a:blip r:embed="rId5"/>
          <a:srcRect l="0" t="0" r="0" b="19206"/>
          <a:stretch/>
        </p:blipFill>
        <p:spPr bwMode="auto">
          <a:xfrm>
            <a:off x="0" y="5765236"/>
            <a:ext cx="8734169" cy="1092764"/>
          </a:xfrm>
          <a:prstGeom prst="rect">
            <a:avLst/>
          </a:prstGeom>
        </p:spPr>
      </p:pic>
      <p:sp>
        <p:nvSpPr>
          <p:cNvPr id="9" name="TextBox 60" hidden="0"/>
          <p:cNvSpPr>
            <a:spLocks noAdjustHandles="0" noChangeArrowheads="0"/>
          </p:cNvSpPr>
          <p:nvPr isPhoto="0" userDrawn="0"/>
        </p:nvSpPr>
        <p:spPr bwMode="auto">
          <a:xfrm>
            <a:off x="573429" y="1211336"/>
            <a:ext cx="4562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Зимний фестиваль Российского движения школьников</a:t>
            </a:r>
            <a:endParaRPr lang="ru-RU" sz="900">
              <a:solidFill>
                <a:schemeClr val="tx1">
                  <a:lumMod val="75000"/>
                  <a:lumOff val="25000"/>
                </a:schemeClr>
              </a:solidFill>
              <a:latin typeface="Muller Regular"/>
            </a:endParaRPr>
          </a:p>
        </p:txBody>
      </p:sp>
      <p:sp>
        <p:nvSpPr>
          <p:cNvPr id="10" name="TextBox 100" hidden="0"/>
          <p:cNvSpPr>
            <a:spLocks noAdjustHandles="0" noChangeArrowheads="0"/>
          </p:cNvSpPr>
          <p:nvPr isPhoto="0" userDrawn="0"/>
        </p:nvSpPr>
        <p:spPr bwMode="auto">
          <a:xfrm>
            <a:off x="6211875" y="1211336"/>
            <a:ext cx="342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Большой школьный пикник</a:t>
            </a:r>
            <a:endParaRPr lang="ru-RU" sz="800">
              <a:solidFill>
                <a:schemeClr val="tx1">
                  <a:lumMod val="75000"/>
                  <a:lumOff val="25000"/>
                </a:schemeClr>
              </a:solidFill>
              <a:latin typeface="Muller Regular"/>
            </a:endParaRPr>
          </a:p>
        </p:txBody>
      </p:sp>
      <p:sp>
        <p:nvSpPr>
          <p:cNvPr id="11" name="Прямоугольник 217" hidden="0"/>
          <p:cNvSpPr/>
          <p:nvPr isPhoto="0" userDrawn="0"/>
        </p:nvSpPr>
        <p:spPr bwMode="auto">
          <a:xfrm>
            <a:off x="567212" y="3885989"/>
            <a:ext cx="39590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>
                <a:latin typeface="Muller Regular"/>
              </a:rPr>
              <a:t>Лидеры школ по четырём направлениям деятельности движения, которые в течении года успешно реализовали мероприятия РДШ</a:t>
            </a:r>
            <a:endParaRPr lang="ru-RU" sz="1400">
              <a:latin typeface="Muller Regular"/>
            </a:endParaRPr>
          </a:p>
        </p:txBody>
      </p:sp>
      <p:sp>
        <p:nvSpPr>
          <p:cNvPr id="12" name="Прямоугольник 271" hidden="0"/>
          <p:cNvSpPr/>
          <p:nvPr isPhoto="0" userDrawn="0"/>
        </p:nvSpPr>
        <p:spPr bwMode="auto">
          <a:xfrm>
            <a:off x="6413485" y="3802008"/>
            <a:ext cx="3950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>
                <a:latin typeface="Muller Regular"/>
              </a:rPr>
              <a:t>Школьники научного и творческого направления, подведут</a:t>
            </a:r>
            <a:endParaRPr/>
          </a:p>
          <a:p>
            <a:pPr>
              <a:defRPr/>
            </a:pPr>
            <a:r>
              <a:rPr lang="ru-RU" sz="1400">
                <a:latin typeface="Muller Regular"/>
              </a:rPr>
              <a:t>итоги учебного года</a:t>
            </a:r>
            <a:endParaRPr lang="ru-RU" sz="1400">
              <a:latin typeface="Muller Regular"/>
            </a:endParaRPr>
          </a:p>
        </p:txBody>
      </p:sp>
      <p:pic>
        <p:nvPicPr>
          <p:cNvPr id="13" name="Рисунок 80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6082320" y="2674333"/>
            <a:ext cx="27360" cy="2648493"/>
          </a:xfrm>
          <a:prstGeom prst="rect">
            <a:avLst/>
          </a:prstGeom>
        </p:spPr>
      </p:pic>
      <p:sp>
        <p:nvSpPr>
          <p:cNvPr id="14" name="Арка 154" hidden="0"/>
          <p:cNvSpPr/>
          <p:nvPr isPhoto="0" userDrawn="0"/>
        </p:nvSpPr>
        <p:spPr bwMode="auto">
          <a:xfrm rot="804302">
            <a:off x="4139084" y="1784050"/>
            <a:ext cx="1337619" cy="1337621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ln>
                <a:solidFill>
                  <a:srgbClr val="FEB84E"/>
                </a:solidFill>
              </a:ln>
              <a:solidFill>
                <a:schemeClr val="tx1"/>
              </a:solidFill>
            </a:endParaRPr>
          </a:p>
        </p:txBody>
      </p:sp>
      <p:grpSp>
        <p:nvGrpSpPr>
          <p:cNvPr id="15" name="Группа 156" hidden="0"/>
          <p:cNvGrpSpPr/>
          <p:nvPr isPhoto="0" userDrawn="0"/>
        </p:nvGrpSpPr>
        <p:grpSpPr bwMode="auto">
          <a:xfrm>
            <a:off x="4229963" y="1897791"/>
            <a:ext cx="1134215" cy="1105728"/>
            <a:chOff x="2261274" y="1504974"/>
            <a:chExt cx="1505900" cy="1468077"/>
          </a:xfrm>
        </p:grpSpPr>
        <p:grpSp>
          <p:nvGrpSpPr>
            <p:cNvPr id="16" name="Группа 158" hidden="0"/>
            <p:cNvGrpSpPr/>
            <p:nvPr isPhoto="0" userDrawn="0"/>
          </p:nvGrpSpPr>
          <p:grpSpPr bwMode="auto">
            <a:xfrm>
              <a:off x="2261274" y="1504974"/>
              <a:ext cx="1479383" cy="1468077"/>
              <a:chOff x="3305345" y="2166532"/>
              <a:chExt cx="2514197" cy="2494983"/>
            </a:xfrm>
          </p:grpSpPr>
          <p:pic>
            <p:nvPicPr>
              <p:cNvPr id="17" name="Рисунок 169" hidden="0"/>
              <p:cNvPicPr>
                <a:picLocks noChangeAspect="1"/>
              </p:cNvPicPr>
              <p:nvPr isPhoto="0" userDrawn="0"/>
            </p:nvPicPr>
            <p:blipFill>
              <a:blip r:embed="rId7"/>
              <a:stretch/>
            </p:blipFill>
            <p:spPr bwMode="auto">
              <a:xfrm>
                <a:off x="3305345" y="3263185"/>
                <a:ext cx="2508213" cy="1398330"/>
              </a:xfrm>
              <a:prstGeom prst="rect">
                <a:avLst/>
              </a:prstGeom>
            </p:spPr>
          </p:pic>
          <p:pic>
            <p:nvPicPr>
              <p:cNvPr id="18" name="Рисунок 172" hidden="0"/>
              <p:cNvPicPr>
                <a:picLocks noChangeAspect="1"/>
              </p:cNvPicPr>
              <p:nvPr isPhoto="0" userDrawn="0"/>
            </p:nvPicPr>
            <p:blipFill>
              <a:blip r:embed="rId8"/>
              <a:stretch/>
            </p:blipFill>
            <p:spPr bwMode="auto">
              <a:xfrm>
                <a:off x="3311330" y="2166532"/>
                <a:ext cx="2508213" cy="1404599"/>
              </a:xfrm>
              <a:prstGeom prst="rect">
                <a:avLst/>
              </a:prstGeom>
            </p:spPr>
          </p:pic>
        </p:grpSp>
        <p:sp>
          <p:nvSpPr>
            <p:cNvPr id="19" name="TextBox 161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2433438" y="2298572"/>
              <a:ext cx="1138576" cy="342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endParaRPr lang="ru-RU" sz="1200">
                <a:solidFill>
                  <a:schemeClr val="bg1"/>
                </a:solidFill>
              </a:endParaRPr>
            </a:p>
          </p:txBody>
        </p:sp>
        <p:sp>
          <p:nvSpPr>
            <p:cNvPr id="20" name="TextBox 168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2318803" y="2318312"/>
              <a:ext cx="1448371" cy="572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solidFill>
                    <a:schemeClr val="bg1"/>
                  </a:solidFill>
                  <a:latin typeface="Muller Light"/>
                </a:rPr>
                <a:t>Декабрь 2022 г.</a:t>
              </a:r>
              <a:endParaRPr/>
            </a:p>
          </p:txBody>
        </p:sp>
      </p:grpSp>
      <p:pic>
        <p:nvPicPr>
          <p:cNvPr id="21" name="Picture 8" descr="Календарь" hidden="0"/>
          <p:cNvPicPr>
            <a:picLocks noChangeAspect="1" noChangeArrowheads="1"/>
          </p:cNvPicPr>
          <p:nvPr isPhoto="0" userDrawn="0"/>
        </p:nvPicPr>
        <p:blipFill>
          <a:blip r:embed="rId9"/>
          <a:stretch/>
        </p:blipFill>
        <p:spPr bwMode="auto">
          <a:xfrm>
            <a:off x="4634049" y="2019107"/>
            <a:ext cx="347688" cy="347688"/>
          </a:xfrm>
          <a:prstGeom prst="rect">
            <a:avLst/>
          </a:prstGeom>
          <a:noFill/>
        </p:spPr>
      </p:pic>
      <p:sp>
        <p:nvSpPr>
          <p:cNvPr id="22" name="Прямоугольник 86" hidden="0"/>
          <p:cNvSpPr/>
          <p:nvPr isPhoto="0" userDrawn="0"/>
        </p:nvSpPr>
        <p:spPr bwMode="auto">
          <a:xfrm>
            <a:off x="1133829" y="2214708"/>
            <a:ext cx="1729627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solidFill>
                  <a:srgbClr val="FEA115"/>
                </a:solidFill>
                <a:latin typeface="Muller Bold"/>
              </a:rPr>
              <a:t>Около 1000 активистов</a:t>
            </a:r>
            <a:endParaRPr/>
          </a:p>
          <a:p>
            <a:pPr>
              <a:defRPr/>
            </a:pPr>
            <a:r>
              <a:rPr lang="ru-RU" sz="1600">
                <a:solidFill>
                  <a:srgbClr val="FEA115"/>
                </a:solidFill>
                <a:latin typeface="Muller Bold"/>
              </a:rPr>
              <a:t>со всей России</a:t>
            </a:r>
            <a:endParaRPr/>
          </a:p>
          <a:p>
            <a:pPr>
              <a:defRPr/>
            </a:pPr>
            <a:endParaRPr lang="ru-RU" sz="900">
              <a:solidFill>
                <a:srgbClr val="FEA115"/>
              </a:solidFill>
              <a:latin typeface="Muller Bold"/>
            </a:endParaRPr>
          </a:p>
        </p:txBody>
      </p:sp>
      <p:sp>
        <p:nvSpPr>
          <p:cNvPr id="23" name="Прямоугольник 89" hidden="0"/>
          <p:cNvSpPr/>
          <p:nvPr isPhoto="0" userDrawn="0"/>
        </p:nvSpPr>
        <p:spPr bwMode="auto">
          <a:xfrm>
            <a:off x="1133830" y="3217601"/>
            <a:ext cx="17296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solidFill>
                  <a:srgbClr val="FEA115"/>
                </a:solidFill>
                <a:latin typeface="Muller Bold"/>
              </a:rPr>
              <a:t>85 субъектов</a:t>
            </a:r>
            <a:endParaRPr lang="ru-RU" sz="900">
              <a:solidFill>
                <a:srgbClr val="FEA115"/>
              </a:solidFill>
              <a:latin typeface="Muller Bold"/>
            </a:endParaRPr>
          </a:p>
        </p:txBody>
      </p:sp>
      <p:sp>
        <p:nvSpPr>
          <p:cNvPr id="24" name="Арка 93" hidden="0"/>
          <p:cNvSpPr/>
          <p:nvPr isPhoto="0" userDrawn="0"/>
        </p:nvSpPr>
        <p:spPr bwMode="auto">
          <a:xfrm rot="804302">
            <a:off x="9286357" y="1760346"/>
            <a:ext cx="1337619" cy="1337621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ln>
                <a:solidFill>
                  <a:srgbClr val="FEB84E"/>
                </a:solidFill>
              </a:ln>
              <a:solidFill>
                <a:schemeClr val="tx1"/>
              </a:solidFill>
            </a:endParaRPr>
          </a:p>
        </p:txBody>
      </p:sp>
      <p:grpSp>
        <p:nvGrpSpPr>
          <p:cNvPr id="25" name="Группа 94" hidden="0"/>
          <p:cNvGrpSpPr/>
          <p:nvPr isPhoto="0" userDrawn="0"/>
        </p:nvGrpSpPr>
        <p:grpSpPr bwMode="auto">
          <a:xfrm>
            <a:off x="9377236" y="1874086"/>
            <a:ext cx="1134215" cy="1105728"/>
            <a:chOff x="2261274" y="1504974"/>
            <a:chExt cx="1505900" cy="1468077"/>
          </a:xfrm>
        </p:grpSpPr>
        <p:grpSp>
          <p:nvGrpSpPr>
            <p:cNvPr id="26" name="Группа 95" hidden="0"/>
            <p:cNvGrpSpPr/>
            <p:nvPr isPhoto="0" userDrawn="0"/>
          </p:nvGrpSpPr>
          <p:grpSpPr bwMode="auto">
            <a:xfrm>
              <a:off x="2261274" y="1504974"/>
              <a:ext cx="1479383" cy="1468077"/>
              <a:chOff x="3305345" y="2166532"/>
              <a:chExt cx="2514197" cy="2494983"/>
            </a:xfrm>
          </p:grpSpPr>
          <p:pic>
            <p:nvPicPr>
              <p:cNvPr id="27" name="Рисунок 98" hidden="0"/>
              <p:cNvPicPr>
                <a:picLocks noChangeAspect="1"/>
              </p:cNvPicPr>
              <p:nvPr isPhoto="0" userDrawn="0"/>
            </p:nvPicPr>
            <p:blipFill>
              <a:blip r:embed="rId7"/>
              <a:stretch/>
            </p:blipFill>
            <p:spPr bwMode="auto">
              <a:xfrm>
                <a:off x="3305345" y="3263185"/>
                <a:ext cx="2508213" cy="1398330"/>
              </a:xfrm>
              <a:prstGeom prst="rect">
                <a:avLst/>
              </a:prstGeom>
            </p:spPr>
          </p:pic>
          <p:pic>
            <p:nvPicPr>
              <p:cNvPr id="28" name="Рисунок 99" hidden="0"/>
              <p:cNvPicPr>
                <a:picLocks noChangeAspect="1"/>
              </p:cNvPicPr>
              <p:nvPr isPhoto="0" userDrawn="0"/>
            </p:nvPicPr>
            <p:blipFill>
              <a:blip r:embed="rId8"/>
              <a:stretch/>
            </p:blipFill>
            <p:spPr bwMode="auto">
              <a:xfrm>
                <a:off x="3311330" y="2166532"/>
                <a:ext cx="2508213" cy="1404599"/>
              </a:xfrm>
              <a:prstGeom prst="rect">
                <a:avLst/>
              </a:prstGeom>
            </p:spPr>
          </p:pic>
        </p:grpSp>
        <p:sp>
          <p:nvSpPr>
            <p:cNvPr id="29" name="TextBox 96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2433438" y="2298572"/>
              <a:ext cx="1138576" cy="342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endParaRPr lang="ru-RU" sz="1200">
                <a:solidFill>
                  <a:schemeClr val="bg1"/>
                </a:solidFill>
              </a:endParaRPr>
            </a:p>
          </p:txBody>
        </p:sp>
        <p:sp>
          <p:nvSpPr>
            <p:cNvPr id="30" name="TextBox 97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2318803" y="2318312"/>
              <a:ext cx="1448371" cy="572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solidFill>
                    <a:schemeClr val="bg1"/>
                  </a:solidFill>
                  <a:latin typeface="Muller Light"/>
                </a:rPr>
                <a:t>Май</a:t>
              </a:r>
              <a:endParaRPr/>
            </a:p>
            <a:p>
              <a:pPr algn="ctr">
                <a:defRPr/>
              </a:pPr>
              <a:r>
                <a:rPr lang="ru-RU" sz="1100">
                  <a:solidFill>
                    <a:schemeClr val="bg1"/>
                  </a:solidFill>
                  <a:latin typeface="Muller Light"/>
                </a:rPr>
                <a:t>2022 г.</a:t>
              </a:r>
              <a:endParaRPr/>
            </a:p>
          </p:txBody>
        </p:sp>
      </p:grpSp>
      <p:pic>
        <p:nvPicPr>
          <p:cNvPr id="31" name="Picture 8" descr="Календарь" hidden="0"/>
          <p:cNvPicPr>
            <a:picLocks noChangeAspect="1" noChangeArrowheads="1"/>
          </p:cNvPicPr>
          <p:nvPr isPhoto="0" userDrawn="0"/>
        </p:nvPicPr>
        <p:blipFill>
          <a:blip r:embed="rId9"/>
          <a:stretch/>
        </p:blipFill>
        <p:spPr bwMode="auto">
          <a:xfrm>
            <a:off x="9781323" y="1995403"/>
            <a:ext cx="347688" cy="347688"/>
          </a:xfrm>
          <a:prstGeom prst="rect">
            <a:avLst/>
          </a:prstGeom>
          <a:noFill/>
        </p:spPr>
      </p:pic>
      <p:pic>
        <p:nvPicPr>
          <p:cNvPr id="32" name="Picture 16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92545" y="2200396"/>
            <a:ext cx="338606" cy="351993"/>
          </a:xfrm>
          <a:prstGeom prst="rect">
            <a:avLst/>
          </a:prstGeom>
          <a:noFill/>
        </p:spPr>
      </p:pic>
      <p:pic>
        <p:nvPicPr>
          <p:cNvPr id="33" name="Picture 16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82612" y="3200935"/>
            <a:ext cx="338606" cy="338606"/>
          </a:xfrm>
          <a:prstGeom prst="rect">
            <a:avLst/>
          </a:prstGeom>
          <a:noFill/>
        </p:spPr>
      </p:pic>
      <p:sp>
        <p:nvSpPr>
          <p:cNvPr id="34" name="Прямоугольник 115" hidden="0"/>
          <p:cNvSpPr/>
          <p:nvPr isPhoto="0" userDrawn="0"/>
        </p:nvSpPr>
        <p:spPr bwMode="auto">
          <a:xfrm>
            <a:off x="6902008" y="2103378"/>
            <a:ext cx="1729627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solidFill>
                  <a:srgbClr val="FEA115"/>
                </a:solidFill>
                <a:latin typeface="Muller Bold"/>
              </a:rPr>
              <a:t>Около 1000 активистов</a:t>
            </a:r>
            <a:endParaRPr/>
          </a:p>
          <a:p>
            <a:pPr>
              <a:defRPr/>
            </a:pPr>
            <a:r>
              <a:rPr lang="ru-RU" sz="1600">
                <a:solidFill>
                  <a:srgbClr val="FEA115"/>
                </a:solidFill>
                <a:latin typeface="Muller Bold"/>
              </a:rPr>
              <a:t>со всей России</a:t>
            </a:r>
            <a:endParaRPr/>
          </a:p>
          <a:p>
            <a:pPr>
              <a:defRPr/>
            </a:pPr>
            <a:endParaRPr lang="ru-RU" sz="900">
              <a:solidFill>
                <a:srgbClr val="FEA115"/>
              </a:solidFill>
              <a:latin typeface="Muller Bold"/>
            </a:endParaRPr>
          </a:p>
        </p:txBody>
      </p:sp>
      <p:sp>
        <p:nvSpPr>
          <p:cNvPr id="35" name="Прямоугольник 116" hidden="0"/>
          <p:cNvSpPr/>
          <p:nvPr isPhoto="0" userDrawn="0"/>
        </p:nvSpPr>
        <p:spPr bwMode="auto">
          <a:xfrm>
            <a:off x="6902009" y="3106271"/>
            <a:ext cx="17296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solidFill>
                  <a:srgbClr val="FEA115"/>
                </a:solidFill>
                <a:latin typeface="Muller Bold"/>
              </a:rPr>
              <a:t>85 субъектов</a:t>
            </a:r>
            <a:endParaRPr lang="ru-RU" sz="900">
              <a:solidFill>
                <a:srgbClr val="FEA115"/>
              </a:solidFill>
              <a:latin typeface="Muller Bold"/>
            </a:endParaRPr>
          </a:p>
        </p:txBody>
      </p:sp>
      <p:pic>
        <p:nvPicPr>
          <p:cNvPr id="36" name="Picture 16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460724" y="2089066"/>
            <a:ext cx="338606" cy="351993"/>
          </a:xfrm>
          <a:prstGeom prst="rect">
            <a:avLst/>
          </a:prstGeom>
          <a:noFill/>
        </p:spPr>
      </p:pic>
      <p:pic>
        <p:nvPicPr>
          <p:cNvPr id="37" name="Picture 16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450791" y="3089606"/>
            <a:ext cx="338606" cy="338606"/>
          </a:xfrm>
          <a:prstGeom prst="rect">
            <a:avLst/>
          </a:prstGeom>
          <a:noFill/>
        </p:spPr>
      </p:pic>
      <p:pic>
        <p:nvPicPr>
          <p:cNvPr id="38" name="Picture 2" descr="https://sun1-24.userapi.com/impg/CA9uKUXTIM7Hz8ecynIfEu75PLO6290zWQja2w/bw8GYMYY7WE.jpg?size=1280x854&amp;quality=96&amp;sign=8fd692893f9db92553e21853aef07b2a&amp;type=album" hidden="0"/>
          <p:cNvPicPr>
            <a:picLocks noChangeAspect="1" noChangeArrowheads="1"/>
          </p:cNvPicPr>
          <p:nvPr isPhoto="0" userDrawn="0"/>
        </p:nvPicPr>
        <p:blipFill>
          <a:blip r:embed="rId11"/>
          <a:srcRect l="27975" t="0" r="5307" b="0"/>
          <a:stretch/>
        </p:blipFill>
        <p:spPr bwMode="auto">
          <a:xfrm>
            <a:off x="8973599" y="4171340"/>
            <a:ext cx="2317911" cy="2317911"/>
          </a:xfrm>
          <a:prstGeom prst="ellipse">
            <a:avLst/>
          </a:prstGeom>
          <a:noFill/>
        </p:spPr>
      </p:pic>
      <p:pic>
        <p:nvPicPr>
          <p:cNvPr id="39" name="Picture 4" descr="https://sun1-16.userapi.com/impg/2xXxDWyZHm1nI1uqFe6J2BNUSoJCAghp1ojsxw/3nVqpV5Gmx8.jpg?size=2560x1709&amp;quality=96&amp;sign=da02e4ff50d3dd6be414ca6564889102&amp;type=album" hidden="0"/>
          <p:cNvPicPr>
            <a:picLocks noChangeAspect="1" noChangeArrowheads="1"/>
          </p:cNvPicPr>
          <p:nvPr isPhoto="0" userDrawn="0"/>
        </p:nvPicPr>
        <p:blipFill>
          <a:blip r:embed="rId12"/>
          <a:srcRect l="16620" t="0" r="16620" b="0"/>
          <a:stretch/>
        </p:blipFill>
        <p:spPr bwMode="auto">
          <a:xfrm>
            <a:off x="10473339" y="3703163"/>
            <a:ext cx="1261105" cy="1261105"/>
          </a:xfrm>
          <a:prstGeom prst="ellipse">
            <a:avLst/>
          </a:prstGeom>
          <a:noFill/>
        </p:spPr>
      </p:pic>
      <p:pic>
        <p:nvPicPr>
          <p:cNvPr id="40" name="Picture 6" descr="https://sun1-91.userapi.com/impg/DbAOymDIIkSg5Mn6t-vZPR_ouAJW_cMyoDxLPw/_IOLhJ_U1u0.jpg?size=2500x1656&amp;quality=96&amp;sign=69e1c2d30b2f4ee8fe26171f594aac83&amp;type=album" hidden="0"/>
          <p:cNvPicPr>
            <a:picLocks noChangeAspect="1" noChangeArrowheads="1"/>
          </p:cNvPicPr>
          <p:nvPr isPhoto="0" userDrawn="0"/>
        </p:nvPicPr>
        <p:blipFill>
          <a:blip r:embed="rId13"/>
          <a:srcRect l="19391" t="-231" r="14370" b="230"/>
          <a:stretch/>
        </p:blipFill>
        <p:spPr bwMode="auto">
          <a:xfrm>
            <a:off x="1971870" y="5351069"/>
            <a:ext cx="1315112" cy="1315112"/>
          </a:xfrm>
          <a:prstGeom prst="ellipse">
            <a:avLst/>
          </a:prstGeom>
          <a:noFill/>
        </p:spPr>
      </p:pic>
      <p:pic>
        <p:nvPicPr>
          <p:cNvPr id="41" name="Picture 8" descr="https://sun1-57.userapi.com/impg/YlOdBiKk_7qF--grqkEqbbKNorrIdGEEpMDWxQ/2ip2MIF-NBo.jpg?size=2500x1667&amp;quality=96&amp;sign=1672750db76e2cec32b12cf753ea506a&amp;type=album" hidden="0"/>
          <p:cNvPicPr>
            <a:picLocks noChangeAspect="1" noChangeArrowheads="1"/>
          </p:cNvPicPr>
          <p:nvPr isPhoto="0" userDrawn="0"/>
        </p:nvPicPr>
        <p:blipFill>
          <a:blip r:embed="rId14"/>
          <a:srcRect l="25633" t="136" r="7691" b="-135"/>
          <a:stretch/>
        </p:blipFill>
        <p:spPr bwMode="auto">
          <a:xfrm>
            <a:off x="4683494" y="3678290"/>
            <a:ext cx="1316119" cy="1316119"/>
          </a:xfrm>
          <a:prstGeom prst="ellipse">
            <a:avLst/>
          </a:prstGeom>
          <a:noFill/>
        </p:spPr>
      </p:pic>
      <p:pic>
        <p:nvPicPr>
          <p:cNvPr id="42" name="Picture 10" descr="https://sun1-19.userapi.com/impg/c857432/v857432909/11ccc9/ATioDOG36NA.jpg?size=1620x1080&amp;quality=96&amp;sign=b6bc16c3fe4ae0c91ec2dafab45ea8c0&amp;type=album" hidden="0"/>
          <p:cNvPicPr>
            <a:picLocks noChangeAspect="1" noChangeArrowheads="1"/>
          </p:cNvPicPr>
          <p:nvPr isPhoto="0" userDrawn="0"/>
        </p:nvPicPr>
        <p:blipFill>
          <a:blip r:embed="rId15"/>
          <a:srcRect l="8141" t="0" r="25192" b="0"/>
          <a:stretch/>
        </p:blipFill>
        <p:spPr bwMode="auto">
          <a:xfrm>
            <a:off x="567212" y="4884919"/>
            <a:ext cx="1736439" cy="1736439"/>
          </a:xfrm>
          <a:prstGeom prst="ellips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2" hidden="0"/>
          <p:cNvPicPr>
            <a:picLocks noChangeAspect="1"/>
          </p:cNvPicPr>
          <p:nvPr isPhoto="0" userDrawn="0"/>
        </p:nvPicPr>
        <p:blipFill>
          <a:blip r:embed="rId2"/>
          <a:srcRect l="0" t="0" r="3500" b="0"/>
          <a:stretch/>
        </p:blipFill>
        <p:spPr bwMode="auto">
          <a:xfrm>
            <a:off x="2261130" y="0"/>
            <a:ext cx="9930870" cy="6858000"/>
          </a:xfrm>
          <a:prstGeom prst="rect">
            <a:avLst/>
          </a:prstGeom>
        </p:spPr>
      </p:pic>
      <p:pic>
        <p:nvPicPr>
          <p:cNvPr id="5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3"/>
          <a:stretch/>
        </p:blipFill>
        <p:spPr bwMode="auto">
          <a:xfrm>
            <a:off x="0" y="0"/>
            <a:ext cx="9698049" cy="6858000"/>
          </a:xfrm>
          <a:prstGeom prst="rect">
            <a:avLst/>
          </a:prstGeom>
        </p:spPr>
      </p:pic>
      <p:sp>
        <p:nvSpPr>
          <p:cNvPr id="6" name="TextBox 16" hidden="0"/>
          <p:cNvSpPr>
            <a:spLocks noAdjustHandles="0" noChangeArrowheads="0"/>
          </p:cNvSpPr>
          <p:nvPr isPhoto="0" userDrawn="0"/>
        </p:nvSpPr>
        <p:spPr bwMode="auto">
          <a:xfrm>
            <a:off x="-130509" y="3136611"/>
            <a:ext cx="3817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3200" b="1">
                <a:solidFill>
                  <a:schemeClr val="bg1"/>
                </a:solidFill>
                <a:latin typeface="Muller Black"/>
              </a:rPr>
              <a:t>СМЕНЫ В ВДЦ</a:t>
            </a:r>
            <a:endParaRPr/>
          </a:p>
        </p:txBody>
      </p:sp>
      <p:pic>
        <p:nvPicPr>
          <p:cNvPr id="7" name="Рисунок 4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641426" y="5218660"/>
            <a:ext cx="1076400" cy="1076400"/>
          </a:xfrm>
          <a:prstGeom prst="rect">
            <a:avLst/>
          </a:prstGeom>
        </p:spPr>
      </p:pic>
      <p:grpSp>
        <p:nvGrpSpPr>
          <p:cNvPr id="8" name="Группа 8" hidden="0"/>
          <p:cNvGrpSpPr/>
          <p:nvPr isPhoto="0" userDrawn="0"/>
        </p:nvGrpSpPr>
        <p:grpSpPr bwMode="auto">
          <a:xfrm>
            <a:off x="3989702" y="4187698"/>
            <a:ext cx="1718643" cy="1607118"/>
            <a:chOff x="3863119" y="3966718"/>
            <a:chExt cx="1718643" cy="1607118"/>
          </a:xfrm>
        </p:grpSpPr>
        <p:sp>
          <p:nvSpPr>
            <p:cNvPr id="9" name="Овал 9" hidden="0"/>
            <p:cNvSpPr/>
            <p:nvPr isPhoto="0" userDrawn="0"/>
          </p:nvSpPr>
          <p:spPr bwMode="auto">
            <a:xfrm>
              <a:off x="3863119" y="3966718"/>
              <a:ext cx="1607118" cy="16071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0" name="Рисунок 10" hidden="0"/>
            <p:cNvPicPr>
              <a:picLocks noChangeAspect="1"/>
            </p:cNvPicPr>
            <p:nvPr isPhoto="0" userDrawn="0"/>
          </p:nvPicPr>
          <p:blipFill>
            <a:blip r:embed="rId5"/>
            <a:stretch/>
          </p:blipFill>
          <p:spPr bwMode="auto">
            <a:xfrm>
              <a:off x="3863119" y="4066084"/>
              <a:ext cx="1718643" cy="1408385"/>
            </a:xfrm>
            <a:prstGeom prst="rect">
              <a:avLst/>
            </a:prstGeom>
          </p:spPr>
        </p:pic>
        <p:pic>
          <p:nvPicPr>
            <p:cNvPr id="11" name="Рисунок 11" hidden="0"/>
            <p:cNvPicPr>
              <a:picLocks noChangeAspect="1"/>
            </p:cNvPicPr>
            <p:nvPr isPhoto="0" userDrawn="0"/>
          </p:nvPicPr>
          <p:blipFill>
            <a:blip r:embed="rId6"/>
            <a:stretch/>
          </p:blipFill>
          <p:spPr bwMode="auto">
            <a:xfrm>
              <a:off x="4068030" y="4542872"/>
              <a:ext cx="1197296" cy="4548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04" hidden="0"/>
          <p:cNvPicPr>
            <a:picLocks noChangeAspect="1"/>
          </p:cNvPicPr>
          <p:nvPr isPhoto="0" userDrawn="0"/>
        </p:nvPicPr>
        <p:blipFill>
          <a:blip r:embed="rId2"/>
          <a:srcRect l="0" t="0" r="40178" b="0"/>
          <a:stretch/>
        </p:blipFill>
        <p:spPr bwMode="auto">
          <a:xfrm>
            <a:off x="10439911" y="0"/>
            <a:ext cx="1752089" cy="1120463"/>
          </a:xfrm>
          <a:prstGeom prst="rect">
            <a:avLst/>
          </a:prstGeom>
        </p:spPr>
      </p:pic>
      <p:pic>
        <p:nvPicPr>
          <p:cNvPr id="5" name="Рисунок 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514931" y="4081720"/>
            <a:ext cx="2499153" cy="2648493"/>
          </a:xfrm>
          <a:prstGeom prst="rect">
            <a:avLst/>
          </a:prstGeom>
        </p:spPr>
      </p:pic>
      <p:pic>
        <p:nvPicPr>
          <p:cNvPr id="6" name="Рисунок 8" hidden="0"/>
          <p:cNvPicPr>
            <a:picLocks noChangeAspect="1"/>
          </p:cNvPicPr>
          <p:nvPr isPhoto="0" userDrawn="0"/>
        </p:nvPicPr>
        <p:blipFill>
          <a:blip r:embed="rId4"/>
          <a:srcRect l="0" t="0" r="0" b="19206"/>
          <a:stretch/>
        </p:blipFill>
        <p:spPr bwMode="auto">
          <a:xfrm>
            <a:off x="0" y="5765236"/>
            <a:ext cx="8734169" cy="1092764"/>
          </a:xfrm>
          <a:prstGeom prst="rect">
            <a:avLst/>
          </a:prstGeom>
        </p:spPr>
      </p:pic>
      <p:sp>
        <p:nvSpPr>
          <p:cNvPr id="7" name="TextBox 60" hidden="0"/>
          <p:cNvSpPr>
            <a:spLocks noAdjustHandles="0" noChangeArrowheads="0"/>
          </p:cNvSpPr>
          <p:nvPr isPhoto="0" userDrawn="0"/>
        </p:nvSpPr>
        <p:spPr bwMode="auto">
          <a:xfrm>
            <a:off x="770295" y="401951"/>
            <a:ext cx="20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Добро не уходит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на каникулы</a:t>
            </a:r>
            <a:endParaRPr lang="ru-RU" sz="800">
              <a:solidFill>
                <a:schemeClr val="tx1">
                  <a:lumMod val="75000"/>
                  <a:lumOff val="25000"/>
                </a:schemeClr>
              </a:solidFill>
              <a:latin typeface="Muller Regular"/>
            </a:endParaRPr>
          </a:p>
        </p:txBody>
      </p:sp>
      <p:sp>
        <p:nvSpPr>
          <p:cNvPr id="8" name="TextBox 53" hidden="0"/>
          <p:cNvSpPr>
            <a:spLocks noAdjustHandles="0" noChangeArrowheads="0"/>
          </p:cNvSpPr>
          <p:nvPr isPhoto="0" userDrawn="0"/>
        </p:nvSpPr>
        <p:spPr bwMode="auto">
          <a:xfrm>
            <a:off x="9089566" y="401951"/>
            <a:ext cx="2052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Лига Вожатых</a:t>
            </a:r>
            <a:endParaRPr lang="ru-RU" sz="800">
              <a:solidFill>
                <a:schemeClr val="tx1">
                  <a:lumMod val="75000"/>
                  <a:lumOff val="25000"/>
                </a:schemeClr>
              </a:solidFill>
              <a:latin typeface="Muller Regular"/>
            </a:endParaRPr>
          </a:p>
        </p:txBody>
      </p:sp>
      <p:grpSp>
        <p:nvGrpSpPr>
          <p:cNvPr id="9" name="Группа 2" hidden="0"/>
          <p:cNvGrpSpPr/>
          <p:nvPr isPhoto="0" userDrawn="0"/>
        </p:nvGrpSpPr>
        <p:grpSpPr bwMode="auto">
          <a:xfrm>
            <a:off x="699733" y="1060517"/>
            <a:ext cx="2194025" cy="712835"/>
            <a:chOff x="247516" y="1879302"/>
            <a:chExt cx="5527155" cy="1795765"/>
          </a:xfrm>
        </p:grpSpPr>
        <p:grpSp>
          <p:nvGrpSpPr>
            <p:cNvPr id="10" name="Группа 108" hidden="0"/>
            <p:cNvGrpSpPr/>
            <p:nvPr isPhoto="0" userDrawn="0"/>
          </p:nvGrpSpPr>
          <p:grpSpPr bwMode="auto">
            <a:xfrm>
              <a:off x="403168" y="2030316"/>
              <a:ext cx="1477195" cy="1475188"/>
              <a:chOff x="290834" y="2166532"/>
              <a:chExt cx="2510480" cy="2507069"/>
            </a:xfrm>
          </p:grpSpPr>
          <p:pic>
            <p:nvPicPr>
              <p:cNvPr id="11" name="Рисунок 127" hidden="0"/>
              <p:cNvPicPr>
                <a:picLocks noChangeAspect="1"/>
              </p:cNvPicPr>
              <p:nvPr isPhoto="0" userDrawn="0"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/>
            </p:blipFill>
            <p:spPr bwMode="auto">
              <a:xfrm>
                <a:off x="290834" y="3275272"/>
                <a:ext cx="2508213" cy="1398329"/>
              </a:xfrm>
              <a:prstGeom prst="rect">
                <a:avLst/>
              </a:prstGeom>
              <a:noFill/>
            </p:spPr>
          </p:pic>
          <p:pic>
            <p:nvPicPr>
              <p:cNvPr id="12" name="Рисунок 128" hidden="0"/>
              <p:cNvPicPr>
                <a:picLocks noChangeAspect="1"/>
              </p:cNvPicPr>
              <p:nvPr isPhoto="0" userDrawn="0"/>
            </p:nvPicPr>
            <p:blipFill>
              <a:blip r:embed="rId6"/>
              <a:stretch/>
            </p:blipFill>
            <p:spPr bwMode="auto">
              <a:xfrm>
                <a:off x="293101" y="2166532"/>
                <a:ext cx="2508213" cy="1404599"/>
              </a:xfrm>
              <a:prstGeom prst="rect">
                <a:avLst/>
              </a:prstGeom>
            </p:spPr>
          </p:pic>
        </p:grpSp>
        <p:grpSp>
          <p:nvGrpSpPr>
            <p:cNvPr id="13" name="Группа 109" hidden="0"/>
            <p:cNvGrpSpPr/>
            <p:nvPr isPhoto="0" userDrawn="0"/>
          </p:nvGrpSpPr>
          <p:grpSpPr bwMode="auto">
            <a:xfrm>
              <a:off x="2176941" y="2030316"/>
              <a:ext cx="1479384" cy="1468077"/>
              <a:chOff x="3305345" y="2166532"/>
              <a:chExt cx="2514199" cy="2494983"/>
            </a:xfrm>
          </p:grpSpPr>
          <p:pic>
            <p:nvPicPr>
              <p:cNvPr id="14" name="Рисунок 125" hidden="0"/>
              <p:cNvPicPr>
                <a:picLocks noChangeAspect="1"/>
              </p:cNvPicPr>
              <p:nvPr isPhoto="0" userDrawn="0"/>
            </p:nvPicPr>
            <p:blipFill>
              <a:blip r:embed="rId7"/>
              <a:stretch/>
            </p:blipFill>
            <p:spPr bwMode="auto">
              <a:xfrm>
                <a:off x="3305345" y="3263185"/>
                <a:ext cx="2508213" cy="1398330"/>
              </a:xfrm>
              <a:prstGeom prst="rect">
                <a:avLst/>
              </a:prstGeom>
            </p:spPr>
          </p:pic>
          <p:pic>
            <p:nvPicPr>
              <p:cNvPr id="15" name="Рисунок 126" hidden="0"/>
              <p:cNvPicPr>
                <a:picLocks noChangeAspect="1"/>
              </p:cNvPicPr>
              <p:nvPr isPhoto="0" userDrawn="0"/>
            </p:nvPicPr>
            <p:blipFill>
              <a:blip r:embed="rId6"/>
              <a:stretch/>
            </p:blipFill>
            <p:spPr bwMode="auto">
              <a:xfrm>
                <a:off x="3311331" y="2166532"/>
                <a:ext cx="2508213" cy="1404597"/>
              </a:xfrm>
              <a:prstGeom prst="rect">
                <a:avLst/>
              </a:prstGeom>
            </p:spPr>
          </p:pic>
        </p:grpSp>
        <p:grpSp>
          <p:nvGrpSpPr>
            <p:cNvPr id="16" name="Группа 111" hidden="0"/>
            <p:cNvGrpSpPr/>
            <p:nvPr isPhoto="0" userDrawn="0"/>
          </p:nvGrpSpPr>
          <p:grpSpPr bwMode="auto">
            <a:xfrm>
              <a:off x="4147932" y="2050121"/>
              <a:ext cx="1476690" cy="1474038"/>
              <a:chOff x="9372589" y="2166532"/>
              <a:chExt cx="2509621" cy="2505114"/>
            </a:xfrm>
          </p:grpSpPr>
          <p:pic>
            <p:nvPicPr>
              <p:cNvPr id="17" name="Рисунок 121" hidden="0"/>
              <p:cNvPicPr>
                <a:picLocks noChangeAspect="1"/>
              </p:cNvPicPr>
              <p:nvPr isPhoto="0" userDrawn="0"/>
            </p:nvPicPr>
            <p:blipFill>
              <a:blip r:embed="rId8">
                <a:duotone>
                  <a:prstClr val="black"/>
                  <a:srgbClr val="6B4BA0">
                    <a:tint val="45000"/>
                    <a:satMod val="400000"/>
                  </a:srgbClr>
                </a:duotone>
              </a:blip>
              <a:stretch/>
            </p:blipFill>
            <p:spPr bwMode="auto">
              <a:xfrm>
                <a:off x="9372589" y="3273315"/>
                <a:ext cx="2508213" cy="1398330"/>
              </a:xfrm>
              <a:prstGeom prst="rect">
                <a:avLst/>
              </a:prstGeom>
            </p:spPr>
          </p:pic>
          <p:pic>
            <p:nvPicPr>
              <p:cNvPr id="18" name="Рисунок 122" hidden="0"/>
              <p:cNvPicPr>
                <a:picLocks noChangeAspect="1"/>
              </p:cNvPicPr>
              <p:nvPr isPhoto="0" userDrawn="0"/>
            </p:nvPicPr>
            <p:blipFill>
              <a:blip r:embed="rId6"/>
              <a:stretch/>
            </p:blipFill>
            <p:spPr bwMode="auto">
              <a:xfrm>
                <a:off x="9373997" y="2166532"/>
                <a:ext cx="2508213" cy="1404599"/>
              </a:xfrm>
              <a:prstGeom prst="rect">
                <a:avLst/>
              </a:prstGeom>
            </p:spPr>
          </p:pic>
        </p:grpSp>
        <p:sp>
          <p:nvSpPr>
            <p:cNvPr id="19" name="TextBox 112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362061" y="2767281"/>
              <a:ext cx="1595674" cy="814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500">
                  <a:solidFill>
                    <a:schemeClr val="bg1"/>
                  </a:solidFill>
                  <a:latin typeface="Muller Light"/>
                </a:rPr>
                <a:t>Январь-декабрь</a:t>
              </a:r>
              <a:endParaRPr/>
            </a:p>
            <a:p>
              <a:pPr algn="ctr">
                <a:defRPr/>
              </a:pPr>
              <a:r>
                <a:rPr lang="ru-RU" sz="500">
                  <a:solidFill>
                    <a:schemeClr val="bg1"/>
                  </a:solidFill>
                  <a:latin typeface="Muller Light"/>
                </a:rPr>
                <a:t>2022г.</a:t>
              </a:r>
              <a:endParaRPr/>
            </a:p>
          </p:txBody>
        </p:sp>
        <p:sp>
          <p:nvSpPr>
            <p:cNvPr id="20" name="TextBox 113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2349106" y="2823915"/>
              <a:ext cx="1138576" cy="342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endParaRPr lang="ru-RU" sz="1200">
                <a:solidFill>
                  <a:schemeClr val="bg1"/>
                </a:solidFill>
              </a:endParaRPr>
            </a:p>
          </p:txBody>
        </p:sp>
        <p:sp>
          <p:nvSpPr>
            <p:cNvPr id="21" name="TextBox 114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4293733" y="2868769"/>
              <a:ext cx="1306391" cy="42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500">
                  <a:solidFill>
                    <a:schemeClr val="bg1"/>
                  </a:solidFill>
                  <a:latin typeface="Muller Light"/>
                </a:rPr>
                <a:t>7 – 18 лет</a:t>
              </a:r>
              <a:endParaRPr/>
            </a:p>
          </p:txBody>
        </p:sp>
        <p:sp>
          <p:nvSpPr>
            <p:cNvPr id="22" name="Арка 115" hidden="0"/>
            <p:cNvSpPr/>
            <p:nvPr isPhoto="0" userDrawn="0"/>
          </p:nvSpPr>
          <p:spPr bwMode="auto">
            <a:xfrm rot="6367628">
              <a:off x="2056280" y="1879302"/>
              <a:ext cx="1775961" cy="1775961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ln>
                  <a:solidFill>
                    <a:srgbClr val="FEB84E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3" name="Арка 116" hidden="0"/>
            <p:cNvSpPr/>
            <p:nvPr isPhoto="0" userDrawn="0"/>
          </p:nvSpPr>
          <p:spPr bwMode="auto">
            <a:xfrm rot="16639518">
              <a:off x="247516" y="1885186"/>
              <a:ext cx="1775961" cy="1775961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ln>
                  <a:solidFill>
                    <a:srgbClr val="FEB84E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4" name="Арка 118" hidden="0"/>
            <p:cNvSpPr/>
            <p:nvPr isPhoto="0" userDrawn="0"/>
          </p:nvSpPr>
          <p:spPr bwMode="auto">
            <a:xfrm rot="5809858">
              <a:off x="3998709" y="1899106"/>
              <a:ext cx="1775961" cy="1775961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solidFill>
                  <a:srgbClr val="FEA115"/>
                </a:solidFill>
              </a:endParaRPr>
            </a:p>
          </p:txBody>
        </p:sp>
        <p:pic>
          <p:nvPicPr>
            <p:cNvPr id="25" name="Рисунок 120" hidden="0"/>
            <p:cNvPicPr>
              <a:picLocks noChangeAspect="1"/>
            </p:cNvPicPr>
            <p:nvPr isPhoto="0" userDrawn="0"/>
          </p:nvPicPr>
          <p:blipFill>
            <a:blip r:embed="rId9"/>
            <a:stretch/>
          </p:blipFill>
          <p:spPr bwMode="auto">
            <a:xfrm>
              <a:off x="4606459" y="2180283"/>
              <a:ext cx="560462" cy="560462"/>
            </a:xfrm>
            <a:prstGeom prst="rect">
              <a:avLst/>
            </a:prstGeom>
          </p:spPr>
        </p:pic>
        <p:pic>
          <p:nvPicPr>
            <p:cNvPr id="26" name="Picture 8" descr="Календарь" hidden="0"/>
            <p:cNvPicPr>
              <a:picLocks noChangeAspect="1" noChangeArrowheads="1"/>
            </p:cNvPicPr>
            <p:nvPr isPhoto="0" userDrawn="0"/>
          </p:nvPicPr>
          <p:blipFill>
            <a:blip r:embed="rId10"/>
            <a:stretch/>
          </p:blipFill>
          <p:spPr bwMode="auto">
            <a:xfrm>
              <a:off x="910271" y="2198465"/>
              <a:ext cx="428435" cy="428435"/>
            </a:xfrm>
            <a:prstGeom prst="rect">
              <a:avLst/>
            </a:prstGeom>
            <a:noFill/>
          </p:spPr>
        </p:pic>
        <p:sp>
          <p:nvSpPr>
            <p:cNvPr id="27" name="TextBox 132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2542269" y="1994774"/>
              <a:ext cx="486029" cy="85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600">
                  <a:latin typeface="Muller Light"/>
                </a:rPr>
                <a:t>2</a:t>
              </a:r>
              <a:endParaRPr/>
            </a:p>
          </p:txBody>
        </p:sp>
        <p:sp>
          <p:nvSpPr>
            <p:cNvPr id="28" name="TextBox 133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2087186" y="2787084"/>
              <a:ext cx="1690099" cy="620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500">
                  <a:solidFill>
                    <a:schemeClr val="bg1"/>
                  </a:solidFill>
                  <a:latin typeface="Muller Light"/>
                </a:rPr>
                <a:t>Направления</a:t>
              </a:r>
              <a:endParaRPr/>
            </a:p>
            <a:p>
              <a:pPr algn="ctr">
                <a:defRPr/>
              </a:pPr>
              <a:r>
                <a:rPr lang="ru-RU" sz="500">
                  <a:solidFill>
                    <a:schemeClr val="bg1"/>
                  </a:solidFill>
                  <a:latin typeface="Muller Light"/>
                </a:rPr>
                <a:t>конкурса</a:t>
              </a:r>
              <a:endParaRPr/>
            </a:p>
          </p:txBody>
        </p:sp>
      </p:grpSp>
      <p:pic>
        <p:nvPicPr>
          <p:cNvPr id="29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425853" y="2108246"/>
            <a:ext cx="314684" cy="314684"/>
          </a:xfrm>
          <a:prstGeom prst="rect">
            <a:avLst/>
          </a:prstGeom>
          <a:noFill/>
        </p:spPr>
      </p:pic>
      <p:pic>
        <p:nvPicPr>
          <p:cNvPr id="30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440765" y="3831066"/>
            <a:ext cx="314684" cy="314684"/>
          </a:xfrm>
          <a:prstGeom prst="rect">
            <a:avLst/>
          </a:prstGeom>
          <a:noFill/>
        </p:spPr>
      </p:pic>
      <p:sp>
        <p:nvSpPr>
          <p:cNvPr id="31" name="Прямоугольник 3" hidden="0"/>
          <p:cNvSpPr/>
          <p:nvPr isPhoto="0" userDrawn="0"/>
        </p:nvSpPr>
        <p:spPr bwMode="auto">
          <a:xfrm>
            <a:off x="740537" y="2080770"/>
            <a:ext cx="25485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Грантовый конкурс для школьных</a:t>
            </a:r>
            <a:endParaRPr/>
          </a:p>
          <a:p>
            <a:pPr>
              <a:defRPr/>
            </a:pPr>
            <a:r>
              <a:rPr lang="ru-RU" sz="1100" b="1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добровольческих отрядов </a:t>
            </a:r>
            <a:endParaRPr lang="ru-RU" sz="1100">
              <a:solidFill>
                <a:schemeClr val="tx1">
                  <a:lumMod val="75000"/>
                  <a:lumOff val="25000"/>
                </a:schemeClr>
              </a:solidFill>
              <a:latin typeface="Muller Regular"/>
            </a:endParaRPr>
          </a:p>
        </p:txBody>
      </p:sp>
      <p:sp>
        <p:nvSpPr>
          <p:cNvPr id="32" name="Прямоугольник 10" hidden="0"/>
          <p:cNvSpPr/>
          <p:nvPr isPhoto="0" userDrawn="0"/>
        </p:nvSpPr>
        <p:spPr bwMode="auto">
          <a:xfrm>
            <a:off x="728065" y="2634767"/>
            <a:ext cx="279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>
                <a:latin typeface="Muller Light"/>
              </a:rPr>
              <a:t>Участники: школьные добровольческие отряды общеобразовательных организаций (бюджетных</a:t>
            </a:r>
            <a:endParaRPr/>
          </a:p>
          <a:p>
            <a:pPr>
              <a:defRPr/>
            </a:pPr>
            <a:r>
              <a:rPr lang="ru-RU" sz="800">
                <a:latin typeface="Muller Light"/>
              </a:rPr>
              <a:t>или автономных) численностью не менее 5 человек</a:t>
            </a:r>
            <a:endParaRPr/>
          </a:p>
        </p:txBody>
      </p:sp>
      <p:sp>
        <p:nvSpPr>
          <p:cNvPr id="33" name="Прямоугольник 137" hidden="0"/>
          <p:cNvSpPr/>
          <p:nvPr isPhoto="0" userDrawn="0"/>
        </p:nvSpPr>
        <p:spPr bwMode="auto">
          <a:xfrm>
            <a:off x="755449" y="3836287"/>
            <a:ext cx="254858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Конкурс индивидуальных участников</a:t>
            </a:r>
            <a:endParaRPr lang="ru-RU" sz="1050">
              <a:solidFill>
                <a:schemeClr val="tx1">
                  <a:lumMod val="75000"/>
                  <a:lumOff val="25000"/>
                </a:schemeClr>
              </a:solidFill>
              <a:latin typeface="Muller Regular"/>
            </a:endParaRPr>
          </a:p>
        </p:txBody>
      </p:sp>
      <p:sp>
        <p:nvSpPr>
          <p:cNvPr id="34" name="Прямоугольник 138" hidden="0"/>
          <p:cNvSpPr/>
          <p:nvPr isPhoto="0" userDrawn="0"/>
        </p:nvSpPr>
        <p:spPr bwMode="auto">
          <a:xfrm>
            <a:off x="755448" y="4226782"/>
            <a:ext cx="24977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>
                <a:latin typeface="Muller Light"/>
              </a:rPr>
              <a:t>Участники: школьники в возрасте от 7 до 18 лет включительно</a:t>
            </a:r>
            <a:endParaRPr/>
          </a:p>
        </p:txBody>
      </p:sp>
      <p:pic>
        <p:nvPicPr>
          <p:cNvPr id="35" name="Рисунок 13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 rot="5400000">
            <a:off x="2238590" y="2109653"/>
            <a:ext cx="9525" cy="2057400"/>
          </a:xfrm>
          <a:prstGeom prst="rect">
            <a:avLst/>
          </a:prstGeom>
        </p:spPr>
      </p:pic>
      <p:sp>
        <p:nvSpPr>
          <p:cNvPr id="36" name="Прямоугольник 142" hidden="0"/>
          <p:cNvSpPr/>
          <p:nvPr isPhoto="0" userDrawn="0"/>
        </p:nvSpPr>
        <p:spPr bwMode="auto">
          <a:xfrm>
            <a:off x="1133932" y="3146005"/>
            <a:ext cx="2264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>
                <a:solidFill>
                  <a:srgbClr val="6D49A0"/>
                </a:solidFill>
                <a:latin typeface="Muller Light"/>
              </a:rPr>
              <a:t>Для участия необходимо подать заявку</a:t>
            </a:r>
            <a:endParaRPr/>
          </a:p>
          <a:p>
            <a:pPr>
              <a:defRPr/>
            </a:pPr>
            <a:r>
              <a:rPr lang="ru-RU" sz="800">
                <a:solidFill>
                  <a:srgbClr val="6D49A0"/>
                </a:solidFill>
                <a:latin typeface="Muller Light"/>
              </a:rPr>
              <a:t>на сайте </a:t>
            </a:r>
            <a:r>
              <a:rPr lang="ru-RU" sz="800">
                <a:solidFill>
                  <a:srgbClr val="6D49A0"/>
                </a:solidFill>
                <a:latin typeface="Muller Light"/>
              </a:rPr>
              <a:t>рдш.рф</a:t>
            </a:r>
            <a:r>
              <a:rPr lang="ru-RU" sz="800">
                <a:solidFill>
                  <a:srgbClr val="6D49A0"/>
                </a:solidFill>
                <a:latin typeface="Muller Light"/>
              </a:rPr>
              <a:t> до 30 апреля 2022 года, содержащую паспорт и смету проекта</a:t>
            </a:r>
            <a:endParaRPr/>
          </a:p>
        </p:txBody>
      </p:sp>
      <p:pic>
        <p:nvPicPr>
          <p:cNvPr id="37" name="Рисунок 143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 rot="5400000">
            <a:off x="2273529" y="3695700"/>
            <a:ext cx="9525" cy="2057400"/>
          </a:xfrm>
          <a:prstGeom prst="rect">
            <a:avLst/>
          </a:prstGeom>
        </p:spPr>
      </p:pic>
      <p:sp>
        <p:nvSpPr>
          <p:cNvPr id="38" name="Прямоугольник 144" hidden="0"/>
          <p:cNvSpPr/>
          <p:nvPr isPhoto="0" userDrawn="0"/>
        </p:nvSpPr>
        <p:spPr bwMode="auto">
          <a:xfrm>
            <a:off x="1168871" y="4719637"/>
            <a:ext cx="22647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>
                <a:solidFill>
                  <a:srgbClr val="6D49A0"/>
                </a:solidFill>
                <a:latin typeface="Muller Light"/>
              </a:rPr>
              <a:t>Для участия необходимо вступить</a:t>
            </a:r>
            <a:endParaRPr/>
          </a:p>
          <a:p>
            <a:pPr>
              <a:defRPr/>
            </a:pPr>
            <a:r>
              <a:rPr lang="ru-RU" sz="800">
                <a:solidFill>
                  <a:srgbClr val="6D49A0"/>
                </a:solidFill>
                <a:latin typeface="Muller Light"/>
              </a:rPr>
              <a:t>в официальную группу конкурса и подать заявку, через специальное приложение. Конкурс индивидуальных участников проводится в рамках школьных каникул (летних, осенних, зимних, весенних) </a:t>
            </a:r>
            <a:endParaRPr/>
          </a:p>
        </p:txBody>
      </p:sp>
      <p:cxnSp>
        <p:nvCxnSpPr>
          <p:cNvPr id="39" name="Прямая соединительная линия 18" hidden="0"/>
          <p:cNvCxnSpPr>
            <a:cxnSpLocks/>
          </p:cNvCxnSpPr>
          <p:nvPr isPhoto="0" userDrawn="0"/>
        </p:nvCxnSpPr>
        <p:spPr bwMode="auto">
          <a:xfrm>
            <a:off x="3933824" y="1139669"/>
            <a:ext cx="0" cy="3511761"/>
          </a:xfrm>
          <a:prstGeom prst="line">
            <a:avLst/>
          </a:prstGeom>
          <a:ln w="15875">
            <a:solidFill>
              <a:srgbClr val="FFC000">
                <a:alpha val="51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147" hidden="0"/>
          <p:cNvCxnSpPr>
            <a:cxnSpLocks/>
          </p:cNvCxnSpPr>
          <p:nvPr isPhoto="0" userDrawn="0"/>
        </p:nvCxnSpPr>
        <p:spPr bwMode="auto">
          <a:xfrm>
            <a:off x="8102600" y="1139669"/>
            <a:ext cx="0" cy="3511761"/>
          </a:xfrm>
          <a:prstGeom prst="line">
            <a:avLst/>
          </a:prstGeom>
          <a:ln w="15875">
            <a:solidFill>
              <a:srgbClr val="FFC000">
                <a:alpha val="51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148" hidden="0"/>
          <p:cNvSpPr>
            <a:spLocks noAdjustHandles="0" noChangeArrowheads="0"/>
          </p:cNvSpPr>
          <p:nvPr isPhoto="0" userDrawn="0"/>
        </p:nvSpPr>
        <p:spPr bwMode="auto">
          <a:xfrm>
            <a:off x="4260014" y="2080770"/>
            <a:ext cx="352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900">
                <a:latin typeface="Muller Regular"/>
              </a:rPr>
              <a:t>«Классные встречи РДШ» представляют собой общение школьников с деятелями культуры и искусства, учеными, спортсменами, общественными деятелями и известными личностями современности.</a:t>
            </a:r>
            <a:endParaRPr lang="ru-RU" sz="900">
              <a:solidFill>
                <a:schemeClr val="tx1">
                  <a:lumMod val="85000"/>
                  <a:lumOff val="15000"/>
                </a:schemeClr>
              </a:solidFill>
              <a:latin typeface="Muller Regular"/>
            </a:endParaRPr>
          </a:p>
        </p:txBody>
      </p:sp>
      <p:sp>
        <p:nvSpPr>
          <p:cNvPr id="42" name="TextBox 151" hidden="0"/>
          <p:cNvSpPr>
            <a:spLocks noAdjustHandles="0" noChangeArrowheads="0"/>
          </p:cNvSpPr>
          <p:nvPr isPhoto="0" userDrawn="0"/>
        </p:nvSpPr>
        <p:spPr bwMode="auto">
          <a:xfrm>
            <a:off x="4260014" y="3050405"/>
            <a:ext cx="3359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900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Проект, в котором можно познакомиться и задать вопросу тому, кого другие видят на экране телевизора,</a:t>
            </a:r>
            <a:endParaRPr/>
          </a:p>
          <a:p>
            <a:pPr lvl="0">
              <a:defRPr/>
            </a:pPr>
            <a:r>
              <a:rPr lang="ru-RU" sz="900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в кино, на сцене театра, читают о них в газетах и журналах</a:t>
            </a:r>
            <a:endParaRPr/>
          </a:p>
        </p:txBody>
      </p:sp>
      <p:grpSp>
        <p:nvGrpSpPr>
          <p:cNvPr id="43" name="Группа 1" hidden="0"/>
          <p:cNvGrpSpPr/>
          <p:nvPr isPhoto="0" userDrawn="0"/>
        </p:nvGrpSpPr>
        <p:grpSpPr bwMode="auto">
          <a:xfrm>
            <a:off x="4932408" y="401951"/>
            <a:ext cx="2052900" cy="1371401"/>
            <a:chOff x="5069550" y="401951"/>
            <a:chExt cx="2052900" cy="1371401"/>
          </a:xfrm>
        </p:grpSpPr>
        <p:sp>
          <p:nvSpPr>
            <p:cNvPr id="44" name="TextBox 51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5069550" y="401951"/>
              <a:ext cx="2052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Muller Medium"/>
                </a:rPr>
                <a:t>Классные встречи РДШ</a:t>
              </a:r>
              <a:endParaRPr lang="ru-RU" sz="8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endParaRPr>
            </a:p>
          </p:txBody>
        </p:sp>
        <p:grpSp>
          <p:nvGrpSpPr>
            <p:cNvPr id="45" name="Группа 157" hidden="0"/>
            <p:cNvGrpSpPr/>
            <p:nvPr isPhoto="0" userDrawn="0"/>
          </p:nvGrpSpPr>
          <p:grpSpPr bwMode="auto">
            <a:xfrm>
              <a:off x="5386861" y="1120463"/>
              <a:ext cx="586378" cy="585582"/>
              <a:chOff x="290834" y="2166532"/>
              <a:chExt cx="2510480" cy="2507069"/>
            </a:xfrm>
          </p:grpSpPr>
          <p:pic>
            <p:nvPicPr>
              <p:cNvPr id="46" name="Рисунок 174" hidden="0"/>
              <p:cNvPicPr>
                <a:picLocks noChangeAspect="1"/>
              </p:cNvPicPr>
              <p:nvPr isPhoto="0" userDrawn="0"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/>
            </p:blipFill>
            <p:spPr bwMode="auto">
              <a:xfrm>
                <a:off x="290834" y="3275272"/>
                <a:ext cx="2508213" cy="1398329"/>
              </a:xfrm>
              <a:prstGeom prst="rect">
                <a:avLst/>
              </a:prstGeom>
              <a:noFill/>
            </p:spPr>
          </p:pic>
          <p:pic>
            <p:nvPicPr>
              <p:cNvPr id="47" name="Рисунок 175" hidden="0"/>
              <p:cNvPicPr>
                <a:picLocks noChangeAspect="1"/>
              </p:cNvPicPr>
              <p:nvPr isPhoto="0" userDrawn="0"/>
            </p:nvPicPr>
            <p:blipFill>
              <a:blip r:embed="rId6"/>
              <a:stretch/>
            </p:blipFill>
            <p:spPr bwMode="auto">
              <a:xfrm>
                <a:off x="293101" y="2166532"/>
                <a:ext cx="2508213" cy="1404599"/>
              </a:xfrm>
              <a:prstGeom prst="rect">
                <a:avLst/>
              </a:prstGeom>
            </p:spPr>
          </p:pic>
        </p:grpSp>
        <p:grpSp>
          <p:nvGrpSpPr>
            <p:cNvPr id="48" name="Группа 159" hidden="0"/>
            <p:cNvGrpSpPr/>
            <p:nvPr isPhoto="0" userDrawn="0"/>
          </p:nvGrpSpPr>
          <p:grpSpPr bwMode="auto">
            <a:xfrm>
              <a:off x="6217633" y="1128324"/>
              <a:ext cx="586178" cy="585125"/>
              <a:chOff x="9372589" y="2166532"/>
              <a:chExt cx="2509621" cy="2505114"/>
            </a:xfrm>
          </p:grpSpPr>
          <p:pic>
            <p:nvPicPr>
              <p:cNvPr id="49" name="Рисунок 170" hidden="0"/>
              <p:cNvPicPr>
                <a:picLocks noChangeAspect="1"/>
              </p:cNvPicPr>
              <p:nvPr isPhoto="0" userDrawn="0"/>
            </p:nvPicPr>
            <p:blipFill>
              <a:blip r:embed="rId8">
                <a:duotone>
                  <a:prstClr val="black"/>
                  <a:srgbClr val="6B4BA0">
                    <a:tint val="45000"/>
                    <a:satMod val="400000"/>
                  </a:srgbClr>
                </a:duotone>
              </a:blip>
              <a:stretch/>
            </p:blipFill>
            <p:spPr bwMode="auto">
              <a:xfrm>
                <a:off x="9372589" y="3273315"/>
                <a:ext cx="2508213" cy="1398330"/>
              </a:xfrm>
              <a:prstGeom prst="rect">
                <a:avLst/>
              </a:prstGeom>
            </p:spPr>
          </p:pic>
          <p:pic>
            <p:nvPicPr>
              <p:cNvPr id="50" name="Рисунок 171" hidden="0"/>
              <p:cNvPicPr>
                <a:picLocks noChangeAspect="1"/>
              </p:cNvPicPr>
              <p:nvPr isPhoto="0" userDrawn="0"/>
            </p:nvPicPr>
            <p:blipFill>
              <a:blip r:embed="rId6"/>
              <a:stretch/>
            </p:blipFill>
            <p:spPr bwMode="auto">
              <a:xfrm>
                <a:off x="9373997" y="2166532"/>
                <a:ext cx="2508213" cy="1404599"/>
              </a:xfrm>
              <a:prstGeom prst="rect">
                <a:avLst/>
              </a:prstGeom>
            </p:spPr>
          </p:pic>
        </p:grpSp>
        <p:sp>
          <p:nvSpPr>
            <p:cNvPr id="51" name="TextBox 160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5370543" y="1453290"/>
              <a:ext cx="6334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500">
                  <a:solidFill>
                    <a:schemeClr val="bg1"/>
                  </a:solidFill>
                  <a:latin typeface="Muller Light"/>
                </a:rPr>
                <a:t>1.01.-31.12</a:t>
              </a:r>
              <a:endParaRPr/>
            </a:p>
            <a:p>
              <a:pPr algn="ctr">
                <a:defRPr/>
              </a:pPr>
              <a:r>
                <a:rPr lang="ru-RU" sz="500">
                  <a:solidFill>
                    <a:schemeClr val="bg1"/>
                  </a:solidFill>
                  <a:latin typeface="Muller Light"/>
                </a:rPr>
                <a:t>2021г.</a:t>
              </a:r>
              <a:endParaRPr/>
            </a:p>
          </p:txBody>
        </p:sp>
        <p:sp>
          <p:nvSpPr>
            <p:cNvPr id="52" name="TextBox 162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6275509" y="1453290"/>
              <a:ext cx="518577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500">
                  <a:solidFill>
                    <a:schemeClr val="bg1"/>
                  </a:solidFill>
                  <a:latin typeface="Muller Light"/>
                </a:rPr>
                <a:t>7 – 18 лет</a:t>
              </a:r>
              <a:endParaRPr/>
            </a:p>
          </p:txBody>
        </p:sp>
        <p:sp>
          <p:nvSpPr>
            <p:cNvPr id="53" name="Арка 164" hidden="0"/>
            <p:cNvSpPr/>
            <p:nvPr isPhoto="0" userDrawn="0"/>
          </p:nvSpPr>
          <p:spPr bwMode="auto">
            <a:xfrm rot="16639518">
              <a:off x="5325074" y="1062853"/>
              <a:ext cx="704974" cy="704974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ln>
                  <a:solidFill>
                    <a:srgbClr val="FEB84E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54" name="Арка 165" hidden="0"/>
            <p:cNvSpPr/>
            <p:nvPr isPhoto="0" userDrawn="0"/>
          </p:nvSpPr>
          <p:spPr bwMode="auto">
            <a:xfrm rot="5809858">
              <a:off x="6158398" y="1068378"/>
              <a:ext cx="704974" cy="704974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solidFill>
                  <a:srgbClr val="FEA115"/>
                </a:solidFill>
              </a:endParaRPr>
            </a:p>
          </p:txBody>
        </p:sp>
        <p:pic>
          <p:nvPicPr>
            <p:cNvPr id="55" name="Рисунок 166" hidden="0"/>
            <p:cNvPicPr>
              <a:picLocks noChangeAspect="1"/>
            </p:cNvPicPr>
            <p:nvPr isPhoto="0" userDrawn="0"/>
          </p:nvPicPr>
          <p:blipFill>
            <a:blip r:embed="rId9"/>
            <a:stretch/>
          </p:blipFill>
          <p:spPr bwMode="auto">
            <a:xfrm>
              <a:off x="6399647" y="1179993"/>
              <a:ext cx="222478" cy="222478"/>
            </a:xfrm>
            <a:prstGeom prst="rect">
              <a:avLst/>
            </a:prstGeom>
          </p:spPr>
        </p:pic>
        <p:pic>
          <p:nvPicPr>
            <p:cNvPr id="56" name="Picture 8" descr="Календарь" hidden="0"/>
            <p:cNvPicPr>
              <a:picLocks noChangeAspect="1" noChangeArrowheads="1"/>
            </p:cNvPicPr>
            <p:nvPr isPhoto="0" userDrawn="0"/>
          </p:nvPicPr>
          <p:blipFill>
            <a:blip r:embed="rId10"/>
            <a:stretch/>
          </p:blipFill>
          <p:spPr bwMode="auto">
            <a:xfrm>
              <a:off x="5588157" y="1187210"/>
              <a:ext cx="170069" cy="170069"/>
            </a:xfrm>
            <a:prstGeom prst="rect">
              <a:avLst/>
            </a:prstGeom>
            <a:noFill/>
          </p:spPr>
        </p:pic>
      </p:grpSp>
      <p:sp>
        <p:nvSpPr>
          <p:cNvPr id="57" name="TextBox 178" hidden="0"/>
          <p:cNvSpPr>
            <a:spLocks noAdjustHandles="0" noChangeArrowheads="0"/>
          </p:cNvSpPr>
          <p:nvPr isPhoto="0" userDrawn="0"/>
        </p:nvSpPr>
        <p:spPr bwMode="auto">
          <a:xfrm>
            <a:off x="8351761" y="2080770"/>
            <a:ext cx="35285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9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Всероссийский конкурс «Лига вожатых» 2021 года–</a:t>
            </a:r>
            <a:endParaRPr/>
          </a:p>
          <a:p>
            <a:pPr>
              <a:defRPr/>
            </a:pPr>
            <a:r>
              <a:rPr lang="ru-RU" sz="9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это открытый конкурс для вожатых новой формации–специалистов, которые работают с детьми поколения Z. Конкурс 2021 про гибкие, профессиональные и цифровые навыки.</a:t>
            </a:r>
            <a:endParaRPr/>
          </a:p>
        </p:txBody>
      </p:sp>
      <p:grpSp>
        <p:nvGrpSpPr>
          <p:cNvPr id="58" name="Группа 189" hidden="0"/>
          <p:cNvGrpSpPr/>
          <p:nvPr isPhoto="0" userDrawn="0"/>
        </p:nvGrpSpPr>
        <p:grpSpPr bwMode="auto">
          <a:xfrm>
            <a:off x="9019004" y="1020193"/>
            <a:ext cx="2194025" cy="712835"/>
            <a:chOff x="247516" y="1879302"/>
            <a:chExt cx="5527155" cy="1795765"/>
          </a:xfrm>
        </p:grpSpPr>
        <p:grpSp>
          <p:nvGrpSpPr>
            <p:cNvPr id="59" name="Группа 190" hidden="0"/>
            <p:cNvGrpSpPr/>
            <p:nvPr isPhoto="0" userDrawn="0"/>
          </p:nvGrpSpPr>
          <p:grpSpPr bwMode="auto">
            <a:xfrm>
              <a:off x="403168" y="2030316"/>
              <a:ext cx="1477195" cy="1475188"/>
              <a:chOff x="290834" y="2166532"/>
              <a:chExt cx="2510480" cy="2507069"/>
            </a:xfrm>
          </p:grpSpPr>
          <p:pic>
            <p:nvPicPr>
              <p:cNvPr id="60" name="Рисунок 207" hidden="0"/>
              <p:cNvPicPr>
                <a:picLocks noChangeAspect="1"/>
              </p:cNvPicPr>
              <p:nvPr isPhoto="0" userDrawn="0"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/>
            </p:blipFill>
            <p:spPr bwMode="auto">
              <a:xfrm>
                <a:off x="290834" y="3275272"/>
                <a:ext cx="2508213" cy="1398329"/>
              </a:xfrm>
              <a:prstGeom prst="rect">
                <a:avLst/>
              </a:prstGeom>
              <a:noFill/>
            </p:spPr>
          </p:pic>
          <p:pic>
            <p:nvPicPr>
              <p:cNvPr id="61" name="Рисунок 208" hidden="0"/>
              <p:cNvPicPr>
                <a:picLocks noChangeAspect="1"/>
              </p:cNvPicPr>
              <p:nvPr isPhoto="0" userDrawn="0"/>
            </p:nvPicPr>
            <p:blipFill>
              <a:blip r:embed="rId6"/>
              <a:stretch/>
            </p:blipFill>
            <p:spPr bwMode="auto">
              <a:xfrm>
                <a:off x="293101" y="2166532"/>
                <a:ext cx="2508213" cy="1404599"/>
              </a:xfrm>
              <a:prstGeom prst="rect">
                <a:avLst/>
              </a:prstGeom>
            </p:spPr>
          </p:pic>
        </p:grpSp>
        <p:grpSp>
          <p:nvGrpSpPr>
            <p:cNvPr id="62" name="Группа 191" hidden="0"/>
            <p:cNvGrpSpPr/>
            <p:nvPr isPhoto="0" userDrawn="0"/>
          </p:nvGrpSpPr>
          <p:grpSpPr bwMode="auto">
            <a:xfrm>
              <a:off x="2176941" y="2030316"/>
              <a:ext cx="1479384" cy="1468077"/>
              <a:chOff x="3305345" y="2166532"/>
              <a:chExt cx="2514199" cy="2494983"/>
            </a:xfrm>
          </p:grpSpPr>
          <p:pic>
            <p:nvPicPr>
              <p:cNvPr id="63" name="Рисунок 205" hidden="0"/>
              <p:cNvPicPr>
                <a:picLocks noChangeAspect="1"/>
              </p:cNvPicPr>
              <p:nvPr isPhoto="0" userDrawn="0"/>
            </p:nvPicPr>
            <p:blipFill>
              <a:blip r:embed="rId7"/>
              <a:stretch/>
            </p:blipFill>
            <p:spPr bwMode="auto">
              <a:xfrm>
                <a:off x="3305345" y="3263185"/>
                <a:ext cx="2508213" cy="1398330"/>
              </a:xfrm>
              <a:prstGeom prst="rect">
                <a:avLst/>
              </a:prstGeom>
            </p:spPr>
          </p:pic>
          <p:pic>
            <p:nvPicPr>
              <p:cNvPr id="64" name="Рисунок 206" hidden="0"/>
              <p:cNvPicPr>
                <a:picLocks noChangeAspect="1"/>
              </p:cNvPicPr>
              <p:nvPr isPhoto="0" userDrawn="0"/>
            </p:nvPicPr>
            <p:blipFill>
              <a:blip r:embed="rId6"/>
              <a:stretch/>
            </p:blipFill>
            <p:spPr bwMode="auto">
              <a:xfrm>
                <a:off x="3311331" y="2166532"/>
                <a:ext cx="2508213" cy="1404597"/>
              </a:xfrm>
              <a:prstGeom prst="rect">
                <a:avLst/>
              </a:prstGeom>
            </p:spPr>
          </p:pic>
        </p:grpSp>
        <p:grpSp>
          <p:nvGrpSpPr>
            <p:cNvPr id="65" name="Группа 192" hidden="0"/>
            <p:cNvGrpSpPr/>
            <p:nvPr isPhoto="0" userDrawn="0"/>
          </p:nvGrpSpPr>
          <p:grpSpPr bwMode="auto">
            <a:xfrm>
              <a:off x="4147932" y="2050121"/>
              <a:ext cx="1476690" cy="1474038"/>
              <a:chOff x="9372589" y="2166532"/>
              <a:chExt cx="2509621" cy="2505114"/>
            </a:xfrm>
          </p:grpSpPr>
          <p:pic>
            <p:nvPicPr>
              <p:cNvPr id="66" name="Рисунок 203" hidden="0"/>
              <p:cNvPicPr>
                <a:picLocks noChangeAspect="1"/>
              </p:cNvPicPr>
              <p:nvPr isPhoto="0" userDrawn="0"/>
            </p:nvPicPr>
            <p:blipFill>
              <a:blip r:embed="rId8">
                <a:duotone>
                  <a:prstClr val="black"/>
                  <a:srgbClr val="6B4BA0">
                    <a:tint val="45000"/>
                    <a:satMod val="400000"/>
                  </a:srgbClr>
                </a:duotone>
              </a:blip>
              <a:stretch/>
            </p:blipFill>
            <p:spPr bwMode="auto">
              <a:xfrm>
                <a:off x="9372589" y="3273315"/>
                <a:ext cx="2508213" cy="1398330"/>
              </a:xfrm>
              <a:prstGeom prst="rect">
                <a:avLst/>
              </a:prstGeom>
            </p:spPr>
          </p:pic>
          <p:pic>
            <p:nvPicPr>
              <p:cNvPr id="67" name="Рисунок 204" hidden="0"/>
              <p:cNvPicPr>
                <a:picLocks noChangeAspect="1"/>
              </p:cNvPicPr>
              <p:nvPr isPhoto="0" userDrawn="0"/>
            </p:nvPicPr>
            <p:blipFill>
              <a:blip r:embed="rId6"/>
              <a:stretch/>
            </p:blipFill>
            <p:spPr bwMode="auto">
              <a:xfrm>
                <a:off x="9373997" y="2166532"/>
                <a:ext cx="2508213" cy="1404599"/>
              </a:xfrm>
              <a:prstGeom prst="rect">
                <a:avLst/>
              </a:prstGeom>
            </p:spPr>
          </p:pic>
        </p:grpSp>
        <p:sp>
          <p:nvSpPr>
            <p:cNvPr id="68" name="TextBox 193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362061" y="2767281"/>
              <a:ext cx="1595674" cy="814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500">
                  <a:solidFill>
                    <a:schemeClr val="bg1"/>
                  </a:solidFill>
                  <a:latin typeface="Muller Light"/>
                </a:rPr>
                <a:t>Июнь-декабрь</a:t>
              </a:r>
              <a:endParaRPr/>
            </a:p>
            <a:p>
              <a:pPr algn="ctr">
                <a:defRPr/>
              </a:pPr>
              <a:r>
                <a:rPr lang="ru-RU" sz="500">
                  <a:solidFill>
                    <a:schemeClr val="bg1"/>
                  </a:solidFill>
                  <a:latin typeface="Muller Light"/>
                </a:rPr>
                <a:t>2021г.</a:t>
              </a:r>
              <a:endParaRPr/>
            </a:p>
          </p:txBody>
        </p:sp>
        <p:sp>
          <p:nvSpPr>
            <p:cNvPr id="69" name="TextBox 194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2349106" y="2823915"/>
              <a:ext cx="1138576" cy="342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endParaRPr lang="ru-RU" sz="1200">
                <a:solidFill>
                  <a:schemeClr val="bg1"/>
                </a:solidFill>
              </a:endParaRPr>
            </a:p>
          </p:txBody>
        </p:sp>
        <p:sp>
          <p:nvSpPr>
            <p:cNvPr id="70" name="TextBox 195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4293733" y="2868769"/>
              <a:ext cx="1306391" cy="620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500">
                  <a:solidFill>
                    <a:schemeClr val="bg1"/>
                  </a:solidFill>
                  <a:latin typeface="Muller Light"/>
                </a:rPr>
                <a:t>16-18 лет</a:t>
              </a:r>
              <a:endParaRPr/>
            </a:p>
            <a:p>
              <a:pPr algn="ctr">
                <a:defRPr/>
              </a:pPr>
              <a:r>
                <a:rPr lang="ru-RU" sz="500">
                  <a:solidFill>
                    <a:schemeClr val="bg1"/>
                  </a:solidFill>
                  <a:latin typeface="Muller Light"/>
                </a:rPr>
                <a:t>18+</a:t>
              </a:r>
              <a:endParaRPr/>
            </a:p>
          </p:txBody>
        </p:sp>
        <p:sp>
          <p:nvSpPr>
            <p:cNvPr id="71" name="Арка 196" hidden="0"/>
            <p:cNvSpPr/>
            <p:nvPr isPhoto="0" userDrawn="0"/>
          </p:nvSpPr>
          <p:spPr bwMode="auto">
            <a:xfrm rot="6367628">
              <a:off x="2056280" y="1879302"/>
              <a:ext cx="1775961" cy="1775961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ln>
                  <a:solidFill>
                    <a:srgbClr val="FEB84E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72" name="Арка 197" hidden="0"/>
            <p:cNvSpPr/>
            <p:nvPr isPhoto="0" userDrawn="0"/>
          </p:nvSpPr>
          <p:spPr bwMode="auto">
            <a:xfrm rot="16639518">
              <a:off x="247516" y="1885186"/>
              <a:ext cx="1775961" cy="1775961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ln>
                  <a:solidFill>
                    <a:srgbClr val="FEB84E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73" name="Арка 198" hidden="0"/>
            <p:cNvSpPr/>
            <p:nvPr isPhoto="0" userDrawn="0"/>
          </p:nvSpPr>
          <p:spPr bwMode="auto">
            <a:xfrm rot="5809858">
              <a:off x="3998709" y="1899106"/>
              <a:ext cx="1775961" cy="1775961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solidFill>
                  <a:srgbClr val="FEA115"/>
                </a:solidFill>
              </a:endParaRPr>
            </a:p>
          </p:txBody>
        </p:sp>
        <p:pic>
          <p:nvPicPr>
            <p:cNvPr id="74" name="Рисунок 199" hidden="0"/>
            <p:cNvPicPr>
              <a:picLocks noChangeAspect="1"/>
            </p:cNvPicPr>
            <p:nvPr isPhoto="0" userDrawn="0"/>
          </p:nvPicPr>
          <p:blipFill>
            <a:blip r:embed="rId9"/>
            <a:stretch/>
          </p:blipFill>
          <p:spPr bwMode="auto">
            <a:xfrm>
              <a:off x="4606459" y="2180283"/>
              <a:ext cx="560462" cy="560462"/>
            </a:xfrm>
            <a:prstGeom prst="rect">
              <a:avLst/>
            </a:prstGeom>
          </p:spPr>
        </p:pic>
        <p:pic>
          <p:nvPicPr>
            <p:cNvPr id="75" name="Picture 8" descr="Календарь" hidden="0"/>
            <p:cNvPicPr>
              <a:picLocks noChangeAspect="1" noChangeArrowheads="1"/>
            </p:cNvPicPr>
            <p:nvPr isPhoto="0" userDrawn="0"/>
          </p:nvPicPr>
          <p:blipFill>
            <a:blip r:embed="rId10"/>
            <a:stretch/>
          </p:blipFill>
          <p:spPr bwMode="auto">
            <a:xfrm>
              <a:off x="910271" y="2198465"/>
              <a:ext cx="428435" cy="428435"/>
            </a:xfrm>
            <a:prstGeom prst="rect">
              <a:avLst/>
            </a:prstGeom>
            <a:noFill/>
          </p:spPr>
        </p:pic>
        <p:sp>
          <p:nvSpPr>
            <p:cNvPr id="76" name="TextBox 201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2520884" y="2030317"/>
              <a:ext cx="486029" cy="85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600">
                  <a:latin typeface="Muller Light"/>
                </a:rPr>
                <a:t>6</a:t>
              </a:r>
              <a:endParaRPr/>
            </a:p>
          </p:txBody>
        </p:sp>
        <p:sp>
          <p:nvSpPr>
            <p:cNvPr id="77" name="TextBox 202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2087186" y="2787084"/>
              <a:ext cx="1690099" cy="42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500">
                  <a:solidFill>
                    <a:schemeClr val="bg1"/>
                  </a:solidFill>
                  <a:latin typeface="Muller Light"/>
                </a:rPr>
                <a:t>Номинаций</a:t>
              </a:r>
              <a:endParaRPr/>
            </a:p>
          </p:txBody>
        </p:sp>
      </p:grpSp>
      <p:sp>
        <p:nvSpPr>
          <p:cNvPr id="78" name="TextBox 210" hidden="0"/>
          <p:cNvSpPr>
            <a:spLocks noAdjustHandles="0" noChangeArrowheads="0"/>
          </p:cNvSpPr>
          <p:nvPr isPhoto="0" userDrawn="0"/>
        </p:nvSpPr>
        <p:spPr bwMode="auto">
          <a:xfrm>
            <a:off x="8351761" y="2957743"/>
            <a:ext cx="28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Номинации:</a:t>
            </a:r>
            <a:endParaRPr/>
          </a:p>
        </p:txBody>
      </p:sp>
      <p:sp>
        <p:nvSpPr>
          <p:cNvPr id="79" name="Прямоугольник 211" hidden="0"/>
          <p:cNvSpPr/>
          <p:nvPr isPhoto="0" userDrawn="0"/>
        </p:nvSpPr>
        <p:spPr bwMode="auto">
          <a:xfrm>
            <a:off x="8554697" y="3186805"/>
            <a:ext cx="211646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>
                <a:latin typeface="Muller Light"/>
              </a:rPr>
              <a:t>Вожатые-стажеры (от 16-18 лет)</a:t>
            </a:r>
            <a:endParaRPr lang="ru-RU" sz="400">
              <a:solidFill>
                <a:schemeClr val="tx1">
                  <a:lumMod val="85000"/>
                  <a:lumOff val="15000"/>
                </a:schemeClr>
              </a:solidFill>
              <a:latin typeface="Muller Light"/>
            </a:endParaRPr>
          </a:p>
        </p:txBody>
      </p:sp>
      <p:pic>
        <p:nvPicPr>
          <p:cNvPr id="80" name="Рисунок 215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 flipV="1">
            <a:off x="8464002" y="3276567"/>
            <a:ext cx="60050" cy="49208"/>
          </a:xfrm>
          <a:prstGeom prst="rect">
            <a:avLst/>
          </a:prstGeom>
        </p:spPr>
      </p:pic>
      <p:sp>
        <p:nvSpPr>
          <p:cNvPr id="81" name="Прямоугольник 219" hidden="0"/>
          <p:cNvSpPr/>
          <p:nvPr isPhoto="0" userDrawn="0"/>
        </p:nvSpPr>
        <p:spPr bwMode="auto">
          <a:xfrm>
            <a:off x="8554697" y="3361471"/>
            <a:ext cx="211646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>
                <a:latin typeface="Muller Light"/>
              </a:rPr>
              <a:t>Вожатые ВДК </a:t>
            </a:r>
            <a:r>
              <a:rPr lang="ru-RU" sz="800">
                <a:latin typeface="Muller Light"/>
              </a:rPr>
              <a:t>(от 18 лет)</a:t>
            </a:r>
            <a:endParaRPr lang="ru-RU" sz="400">
              <a:solidFill>
                <a:schemeClr val="tx1">
                  <a:lumMod val="85000"/>
                  <a:lumOff val="15000"/>
                </a:schemeClr>
              </a:solidFill>
              <a:latin typeface="Muller Light"/>
            </a:endParaRPr>
          </a:p>
        </p:txBody>
      </p:sp>
      <p:sp>
        <p:nvSpPr>
          <p:cNvPr id="82" name="Прямоугольник 220" hidden="0"/>
          <p:cNvSpPr/>
          <p:nvPr isPhoto="0" userDrawn="0"/>
        </p:nvSpPr>
        <p:spPr bwMode="auto">
          <a:xfrm>
            <a:off x="8554697" y="3536139"/>
            <a:ext cx="211646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>
                <a:latin typeface="Muller Light"/>
              </a:rPr>
              <a:t>Вожатые ПДК </a:t>
            </a:r>
            <a:r>
              <a:rPr lang="ru-RU" sz="700">
                <a:latin typeface="Muller Light"/>
              </a:rPr>
              <a:t>(от 18 лет)</a:t>
            </a:r>
            <a:endParaRPr lang="ru-RU" sz="400">
              <a:solidFill>
                <a:schemeClr val="tx1">
                  <a:lumMod val="85000"/>
                  <a:lumOff val="15000"/>
                </a:schemeClr>
              </a:solidFill>
              <a:latin typeface="Muller Light"/>
            </a:endParaRPr>
          </a:p>
        </p:txBody>
      </p:sp>
      <p:sp>
        <p:nvSpPr>
          <p:cNvPr id="83" name="Прямоугольник 221" hidden="0"/>
          <p:cNvSpPr/>
          <p:nvPr isPhoto="0" userDrawn="0"/>
        </p:nvSpPr>
        <p:spPr bwMode="auto">
          <a:xfrm>
            <a:off x="8554697" y="3710806"/>
            <a:ext cx="211646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>
                <a:latin typeface="Muller Light"/>
              </a:rPr>
              <a:t>Вожатые-наставники ВДК </a:t>
            </a:r>
            <a:r>
              <a:rPr lang="ru-RU" sz="700">
                <a:latin typeface="Muller Light"/>
              </a:rPr>
              <a:t>(от 18 лет)</a:t>
            </a:r>
            <a:endParaRPr lang="ru-RU" sz="400">
              <a:solidFill>
                <a:schemeClr val="tx1">
                  <a:lumMod val="85000"/>
                  <a:lumOff val="15000"/>
                </a:schemeClr>
              </a:solidFill>
              <a:latin typeface="Muller Light"/>
            </a:endParaRPr>
          </a:p>
        </p:txBody>
      </p:sp>
      <p:sp>
        <p:nvSpPr>
          <p:cNvPr id="84" name="Прямоугольник 222" hidden="0"/>
          <p:cNvSpPr/>
          <p:nvPr isPhoto="0" userDrawn="0"/>
        </p:nvSpPr>
        <p:spPr bwMode="auto">
          <a:xfrm>
            <a:off x="8554697" y="3885473"/>
            <a:ext cx="211646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>
                <a:latin typeface="Muller Light"/>
              </a:rPr>
              <a:t>Вожатые-наставники ПДК </a:t>
            </a:r>
            <a:r>
              <a:rPr lang="ru-RU" sz="700">
                <a:latin typeface="Muller Light"/>
              </a:rPr>
              <a:t>(от 18 лет)</a:t>
            </a:r>
            <a:endParaRPr lang="ru-RU" sz="400">
              <a:solidFill>
                <a:schemeClr val="tx1">
                  <a:lumMod val="85000"/>
                  <a:lumOff val="15000"/>
                </a:schemeClr>
              </a:solidFill>
              <a:latin typeface="Muller Light"/>
            </a:endParaRPr>
          </a:p>
        </p:txBody>
      </p:sp>
      <p:sp>
        <p:nvSpPr>
          <p:cNvPr id="85" name="Прямоугольник 223" hidden="0"/>
          <p:cNvSpPr/>
          <p:nvPr isPhoto="0" userDrawn="0"/>
        </p:nvSpPr>
        <p:spPr bwMode="auto">
          <a:xfrm>
            <a:off x="8554697" y="4060142"/>
            <a:ext cx="211646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>
                <a:latin typeface="Muller Light"/>
              </a:rPr>
              <a:t>Старшие вожатые </a:t>
            </a:r>
            <a:r>
              <a:rPr lang="ru-RU" sz="700">
                <a:latin typeface="Muller Light"/>
              </a:rPr>
              <a:t>(от 18 лет)</a:t>
            </a:r>
            <a:endParaRPr lang="ru-RU" sz="400">
              <a:solidFill>
                <a:schemeClr val="tx1">
                  <a:lumMod val="85000"/>
                  <a:lumOff val="15000"/>
                </a:schemeClr>
              </a:solidFill>
              <a:latin typeface="Muller Light"/>
            </a:endParaRPr>
          </a:p>
        </p:txBody>
      </p:sp>
      <p:pic>
        <p:nvPicPr>
          <p:cNvPr id="86" name="Рисунок 224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 flipV="1">
            <a:off x="8464002" y="3451788"/>
            <a:ext cx="60050" cy="49208"/>
          </a:xfrm>
          <a:prstGeom prst="rect">
            <a:avLst/>
          </a:prstGeom>
        </p:spPr>
      </p:pic>
      <p:pic>
        <p:nvPicPr>
          <p:cNvPr id="87" name="Рисунок 225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 flipV="1">
            <a:off x="8464002" y="3626950"/>
            <a:ext cx="60050" cy="49208"/>
          </a:xfrm>
          <a:prstGeom prst="rect">
            <a:avLst/>
          </a:prstGeom>
        </p:spPr>
      </p:pic>
      <p:pic>
        <p:nvPicPr>
          <p:cNvPr id="88" name="Рисунок 226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 flipV="1">
            <a:off x="8464002" y="3801617"/>
            <a:ext cx="60050" cy="49208"/>
          </a:xfrm>
          <a:prstGeom prst="rect">
            <a:avLst/>
          </a:prstGeom>
        </p:spPr>
      </p:pic>
      <p:pic>
        <p:nvPicPr>
          <p:cNvPr id="89" name="Рисунок 227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 flipV="1">
            <a:off x="8464002" y="3976284"/>
            <a:ext cx="60050" cy="49208"/>
          </a:xfrm>
          <a:prstGeom prst="rect">
            <a:avLst/>
          </a:prstGeom>
        </p:spPr>
      </p:pic>
      <p:pic>
        <p:nvPicPr>
          <p:cNvPr id="90" name="Рисунок 228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 flipV="1">
            <a:off x="8464002" y="4144261"/>
            <a:ext cx="60050" cy="49208"/>
          </a:xfrm>
          <a:prstGeom prst="rect">
            <a:avLst/>
          </a:prstGeom>
        </p:spPr>
      </p:pic>
      <p:sp>
        <p:nvSpPr>
          <p:cNvPr id="91" name="TextBox 229" hidden="0"/>
          <p:cNvSpPr>
            <a:spLocks noAdjustHandles="0" noChangeArrowheads="0"/>
          </p:cNvSpPr>
          <p:nvPr isPhoto="0" userDrawn="0"/>
        </p:nvSpPr>
        <p:spPr bwMode="auto">
          <a:xfrm>
            <a:off x="8345772" y="4366967"/>
            <a:ext cx="2816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tx1">
                    <a:lumMod val="65000"/>
                    <a:lumOff val="35000"/>
                  </a:schemeClr>
                </a:solidFill>
                <a:latin typeface="Muller Medium"/>
              </a:rPr>
              <a:t>Этапы:</a:t>
            </a:r>
            <a:endParaRPr/>
          </a:p>
        </p:txBody>
      </p:sp>
      <p:sp>
        <p:nvSpPr>
          <p:cNvPr id="92" name="Прямоугольник 242" hidden="0"/>
          <p:cNvSpPr/>
          <p:nvPr isPhoto="0" userDrawn="0"/>
        </p:nvSpPr>
        <p:spPr bwMode="auto">
          <a:xfrm>
            <a:off x="8807873" y="4645093"/>
            <a:ext cx="292692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>
                <a:latin typeface="Muller Regular"/>
              </a:rPr>
              <a:t>1. Заявочный (с 24 июня по 15 сентября 2021 г.)</a:t>
            </a:r>
            <a:endParaRPr lang="ru-RU" sz="900">
              <a:solidFill>
                <a:schemeClr val="tx1">
                  <a:lumMod val="85000"/>
                  <a:lumOff val="15000"/>
                </a:schemeClr>
              </a:solidFill>
              <a:latin typeface="Muller Regular"/>
            </a:endParaRPr>
          </a:p>
        </p:txBody>
      </p:sp>
      <p:sp>
        <p:nvSpPr>
          <p:cNvPr id="93" name="Прямоугольник 244" hidden="0"/>
          <p:cNvSpPr/>
          <p:nvPr isPhoto="0" userDrawn="0"/>
        </p:nvSpPr>
        <p:spPr bwMode="auto">
          <a:xfrm>
            <a:off x="8807877" y="4948881"/>
            <a:ext cx="271192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>
                <a:latin typeface="Muller Regular"/>
              </a:rPr>
              <a:t>2. Заочный (с 15 августа по 25 октября 2021 г.)</a:t>
            </a:r>
            <a:endParaRPr lang="ru-RU" sz="900">
              <a:solidFill>
                <a:schemeClr val="tx1">
                  <a:lumMod val="85000"/>
                  <a:lumOff val="15000"/>
                </a:schemeClr>
              </a:solidFill>
              <a:latin typeface="Muller Regular"/>
            </a:endParaRPr>
          </a:p>
        </p:txBody>
      </p:sp>
      <p:sp>
        <p:nvSpPr>
          <p:cNvPr id="94" name="Прямоугольник 245" hidden="0"/>
          <p:cNvSpPr/>
          <p:nvPr isPhoto="0" userDrawn="0"/>
        </p:nvSpPr>
        <p:spPr bwMode="auto">
          <a:xfrm>
            <a:off x="8807871" y="5247171"/>
            <a:ext cx="284437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>
                <a:latin typeface="Muller Regular"/>
              </a:rPr>
              <a:t>3. Итоговый (с 20 ноября по 15 декабря 2021 г.)</a:t>
            </a:r>
            <a:endParaRPr lang="ru-RU" sz="900">
              <a:solidFill>
                <a:schemeClr val="tx1">
                  <a:lumMod val="85000"/>
                  <a:lumOff val="15000"/>
                </a:schemeClr>
              </a:solidFill>
              <a:latin typeface="Muller Regular"/>
            </a:endParaRPr>
          </a:p>
        </p:txBody>
      </p:sp>
      <p:pic>
        <p:nvPicPr>
          <p:cNvPr id="95" name="Рисунок 4" hidden="0"/>
          <p:cNvPicPr>
            <a:picLocks noChangeAspect="1"/>
          </p:cNvPicPr>
          <p:nvPr isPhoto="0" userDrawn="0"/>
        </p:nvPicPr>
        <p:blipFill>
          <a:blip r:embed="rId14"/>
          <a:srcRect l="16660" t="0" r="16659" b="0"/>
          <a:stretch/>
        </p:blipFill>
        <p:spPr bwMode="auto">
          <a:xfrm>
            <a:off x="6514997" y="4895385"/>
            <a:ext cx="1739702" cy="1739702"/>
          </a:xfrm>
          <a:prstGeom prst="ellipse">
            <a:avLst/>
          </a:prstGeom>
        </p:spPr>
      </p:pic>
      <p:pic>
        <p:nvPicPr>
          <p:cNvPr id="96" name="Рисунок 6" hidden="0"/>
          <p:cNvPicPr>
            <a:picLocks noChangeAspect="1"/>
          </p:cNvPicPr>
          <p:nvPr isPhoto="0" userDrawn="0"/>
        </p:nvPicPr>
        <p:blipFill>
          <a:blip r:embed="rId15"/>
          <a:srcRect l="2142" t="0" r="31177" b="0"/>
          <a:stretch/>
        </p:blipFill>
        <p:spPr bwMode="auto">
          <a:xfrm>
            <a:off x="10624369" y="2813591"/>
            <a:ext cx="1356947" cy="1356947"/>
          </a:xfrm>
          <a:prstGeom prst="ellipse">
            <a:avLst/>
          </a:prstGeom>
        </p:spPr>
      </p:pic>
      <p:pic>
        <p:nvPicPr>
          <p:cNvPr id="97" name="Рисунок 12" hidden="0"/>
          <p:cNvPicPr>
            <a:picLocks noChangeAspect="1"/>
          </p:cNvPicPr>
          <p:nvPr isPhoto="0" userDrawn="0"/>
        </p:nvPicPr>
        <p:blipFill>
          <a:blip r:embed="rId16"/>
          <a:srcRect l="16615" t="0" r="16614" b="0"/>
          <a:stretch/>
        </p:blipFill>
        <p:spPr bwMode="auto">
          <a:xfrm>
            <a:off x="5696377" y="3947401"/>
            <a:ext cx="1132256" cy="1132256"/>
          </a:xfrm>
          <a:prstGeom prst="ellipse">
            <a:avLst/>
          </a:prstGeom>
        </p:spPr>
      </p:pic>
      <p:pic>
        <p:nvPicPr>
          <p:cNvPr id="98" name="Рисунок 11" hidden="0"/>
          <p:cNvPicPr>
            <a:picLocks noChangeAspect="1"/>
          </p:cNvPicPr>
          <p:nvPr isPhoto="0" userDrawn="0"/>
        </p:nvPicPr>
        <p:blipFill>
          <a:blip r:embed="rId17"/>
          <a:stretch/>
        </p:blipFill>
        <p:spPr bwMode="auto">
          <a:xfrm>
            <a:off x="4295227" y="3942063"/>
            <a:ext cx="1092764" cy="1092764"/>
          </a:xfrm>
          <a:prstGeom prst="rect">
            <a:avLst/>
          </a:prstGeom>
        </p:spPr>
      </p:pic>
      <p:pic>
        <p:nvPicPr>
          <p:cNvPr id="99" name="Рисунок 15" hidden="0"/>
          <p:cNvPicPr>
            <a:picLocks noChangeAspect="1"/>
          </p:cNvPicPr>
          <p:nvPr isPhoto="0" userDrawn="0"/>
        </p:nvPicPr>
        <p:blipFill>
          <a:blip r:embed="rId18"/>
          <a:stretch/>
        </p:blipFill>
        <p:spPr bwMode="auto">
          <a:xfrm>
            <a:off x="282110" y="4675169"/>
            <a:ext cx="891911" cy="891911"/>
          </a:xfrm>
          <a:prstGeom prst="rect">
            <a:avLst/>
          </a:prstGeom>
        </p:spPr>
      </p:pic>
      <p:pic>
        <p:nvPicPr>
          <p:cNvPr id="100" name="Рисунок 17" hidden="0"/>
          <p:cNvPicPr>
            <a:picLocks noChangeAspect="1"/>
          </p:cNvPicPr>
          <p:nvPr isPhoto="0" userDrawn="0"/>
        </p:nvPicPr>
        <p:blipFill>
          <a:blip r:embed="rId19"/>
          <a:stretch/>
        </p:blipFill>
        <p:spPr bwMode="auto">
          <a:xfrm>
            <a:off x="10839576" y="5718330"/>
            <a:ext cx="956467" cy="956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5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6663011" y="0"/>
            <a:ext cx="5528990" cy="2115195"/>
          </a:xfrm>
          <a:prstGeom prst="rect">
            <a:avLst/>
          </a:prstGeom>
        </p:spPr>
      </p:pic>
      <p:pic>
        <p:nvPicPr>
          <p:cNvPr id="5" name="Рисунок 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514931" y="4081720"/>
            <a:ext cx="2499153" cy="2648493"/>
          </a:xfrm>
          <a:prstGeom prst="rect">
            <a:avLst/>
          </a:prstGeom>
        </p:spPr>
      </p:pic>
      <p:pic>
        <p:nvPicPr>
          <p:cNvPr id="6" name="Рисунок 8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0" y="5505451"/>
            <a:ext cx="8734169" cy="1352550"/>
          </a:xfrm>
          <a:prstGeom prst="rect">
            <a:avLst/>
          </a:prstGeom>
        </p:spPr>
      </p:pic>
      <p:sp>
        <p:nvSpPr>
          <p:cNvPr id="7" name="Овал 69" hidden="0"/>
          <p:cNvSpPr/>
          <p:nvPr isPhoto="0" userDrawn="0"/>
        </p:nvSpPr>
        <p:spPr bwMode="auto">
          <a:xfrm>
            <a:off x="10611185" y="1107443"/>
            <a:ext cx="1033861" cy="1055751"/>
          </a:xfrm>
          <a:prstGeom prst="ellipse">
            <a:avLst/>
          </a:prstGeom>
          <a:gradFill>
            <a:gsLst>
              <a:gs pos="0">
                <a:srgbClr val="729ABB"/>
              </a:gs>
              <a:gs pos="50000">
                <a:srgbClr val="C26079"/>
              </a:gs>
              <a:gs pos="100000">
                <a:srgbClr val="FD5423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" name="Рисунок 88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10690568" y="1460792"/>
            <a:ext cx="875093" cy="332415"/>
          </a:xfrm>
          <a:prstGeom prst="rect">
            <a:avLst/>
          </a:prstGeom>
        </p:spPr>
      </p:pic>
      <p:sp>
        <p:nvSpPr>
          <p:cNvPr id="9" name="TextBox 60" hidden="0"/>
          <p:cNvSpPr>
            <a:spLocks noAdjustHandles="0" noChangeArrowheads="0"/>
          </p:cNvSpPr>
          <p:nvPr isPhoto="0" userDrawn="0"/>
        </p:nvSpPr>
        <p:spPr bwMode="auto">
          <a:xfrm>
            <a:off x="341220" y="847000"/>
            <a:ext cx="3045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Смены ВДЦ</a:t>
            </a:r>
            <a:endParaRPr lang="ru-RU" sz="1200">
              <a:solidFill>
                <a:schemeClr val="tx1">
                  <a:lumMod val="75000"/>
                  <a:lumOff val="25000"/>
                </a:schemeClr>
              </a:solidFill>
              <a:latin typeface="Muller Regular"/>
            </a:endParaRPr>
          </a:p>
        </p:txBody>
      </p:sp>
      <p:pic>
        <p:nvPicPr>
          <p:cNvPr id="10" name="Picture 8" descr="Календарь" hidden="0"/>
          <p:cNvPicPr>
            <a:picLocks noChangeAspect="1" noChangeArrowheads="1"/>
          </p:cNvPicPr>
          <p:nvPr isPhoto="0" userDrawn="0"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2952788" y="877570"/>
            <a:ext cx="501759" cy="501759"/>
          </a:xfrm>
          <a:prstGeom prst="rect">
            <a:avLst/>
          </a:prstGeom>
          <a:noFill/>
        </p:spPr>
      </p:pic>
      <p:sp>
        <p:nvSpPr>
          <p:cNvPr id="11" name="TextBox 104" hidden="0"/>
          <p:cNvSpPr>
            <a:spLocks noAdjustHandles="0" noChangeArrowheads="0"/>
          </p:cNvSpPr>
          <p:nvPr isPhoto="0" userDrawn="0"/>
        </p:nvSpPr>
        <p:spPr bwMode="auto">
          <a:xfrm>
            <a:off x="1122176" y="2974654"/>
            <a:ext cx="1321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>
                <a:solidFill>
                  <a:schemeClr val="tx1">
                    <a:lumMod val="85000"/>
                    <a:lumOff val="15000"/>
                  </a:schemeClr>
                </a:solidFill>
                <a:latin typeface="Muller Bold"/>
              </a:rPr>
              <a:t>ВДЦ «Смена»</a:t>
            </a:r>
            <a:endParaRPr lang="ru-RU" sz="700">
              <a:solidFill>
                <a:schemeClr val="tx1">
                  <a:lumMod val="85000"/>
                  <a:lumOff val="15000"/>
                </a:schemeClr>
              </a:solidFill>
              <a:latin typeface="Muller Bold"/>
            </a:endParaRPr>
          </a:p>
        </p:txBody>
      </p:sp>
      <p:sp>
        <p:nvSpPr>
          <p:cNvPr id="12" name="Прямоугольник 1" hidden="0"/>
          <p:cNvSpPr/>
          <p:nvPr isPhoto="0" userDrawn="0"/>
        </p:nvSpPr>
        <p:spPr bwMode="auto">
          <a:xfrm>
            <a:off x="1122176" y="3222981"/>
            <a:ext cx="1830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>
                <a:latin typeface="Muller Light"/>
              </a:rPr>
              <a:t>Смена для трудных подростков «Республика ШКИД»</a:t>
            </a:r>
            <a:endParaRPr/>
          </a:p>
        </p:txBody>
      </p:sp>
      <p:sp>
        <p:nvSpPr>
          <p:cNvPr id="13" name="TextBox 106" hidden="0"/>
          <p:cNvSpPr>
            <a:spLocks noAdjustHandles="0" noChangeArrowheads="0"/>
          </p:cNvSpPr>
          <p:nvPr isPhoto="0" userDrawn="0"/>
        </p:nvSpPr>
        <p:spPr bwMode="auto">
          <a:xfrm>
            <a:off x="1122176" y="1979864"/>
            <a:ext cx="1155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rgbClr val="6D49A0"/>
                </a:solidFill>
                <a:latin typeface="Muller Medium"/>
              </a:rPr>
              <a:t>МАЙ</a:t>
            </a:r>
            <a:endParaRPr lang="ru-RU" sz="1050">
              <a:solidFill>
                <a:srgbClr val="6D49A0"/>
              </a:solidFill>
              <a:latin typeface="Muller Regular"/>
            </a:endParaRPr>
          </a:p>
        </p:txBody>
      </p:sp>
      <p:sp>
        <p:nvSpPr>
          <p:cNvPr id="14" name="TextBox 107" hidden="0"/>
          <p:cNvSpPr>
            <a:spLocks noAdjustHandles="0" noChangeArrowheads="0"/>
          </p:cNvSpPr>
          <p:nvPr isPhoto="0" userDrawn="0"/>
        </p:nvSpPr>
        <p:spPr bwMode="auto">
          <a:xfrm>
            <a:off x="1122176" y="2348836"/>
            <a:ext cx="1363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>
                <a:solidFill>
                  <a:schemeClr val="tx1">
                    <a:lumMod val="85000"/>
                    <a:lumOff val="15000"/>
                  </a:schemeClr>
                </a:solidFill>
                <a:latin typeface="Muller Bold"/>
              </a:rPr>
              <a:t>ВДЦ «Смена»</a:t>
            </a:r>
            <a:endParaRPr lang="ru-RU" sz="700">
              <a:solidFill>
                <a:schemeClr val="tx1">
                  <a:lumMod val="85000"/>
                  <a:lumOff val="15000"/>
                </a:schemeClr>
              </a:solidFill>
              <a:latin typeface="Muller Bold"/>
            </a:endParaRPr>
          </a:p>
        </p:txBody>
      </p:sp>
      <p:sp>
        <p:nvSpPr>
          <p:cNvPr id="15" name="Прямоугольник 108" hidden="0"/>
          <p:cNvSpPr/>
          <p:nvPr isPhoto="0" userDrawn="0"/>
        </p:nvSpPr>
        <p:spPr bwMode="auto">
          <a:xfrm>
            <a:off x="1122176" y="2580214"/>
            <a:ext cx="16786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>
                <a:latin typeface="Muller Light"/>
              </a:rPr>
              <a:t>Кибер-лагерь РДШ </a:t>
            </a:r>
            <a:endParaRPr/>
          </a:p>
        </p:txBody>
      </p:sp>
      <p:sp>
        <p:nvSpPr>
          <p:cNvPr id="16" name="TextBox 111" hidden="0"/>
          <p:cNvSpPr>
            <a:spLocks noAdjustHandles="0" noChangeArrowheads="0"/>
          </p:cNvSpPr>
          <p:nvPr isPhoto="0" userDrawn="0"/>
        </p:nvSpPr>
        <p:spPr bwMode="auto">
          <a:xfrm>
            <a:off x="1098705" y="4073457"/>
            <a:ext cx="1830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rgbClr val="6D49A0"/>
                </a:solidFill>
                <a:latin typeface="Muller Medium"/>
              </a:rPr>
              <a:t>МАЙ-ИЮНЬ</a:t>
            </a:r>
            <a:endParaRPr lang="ru-RU" sz="1050">
              <a:solidFill>
                <a:srgbClr val="6D49A0"/>
              </a:solidFill>
              <a:latin typeface="Muller Regular"/>
            </a:endParaRPr>
          </a:p>
        </p:txBody>
      </p:sp>
      <p:sp>
        <p:nvSpPr>
          <p:cNvPr id="17" name="TextBox 112" hidden="0"/>
          <p:cNvSpPr>
            <a:spLocks noAdjustHandles="0" noChangeArrowheads="0"/>
          </p:cNvSpPr>
          <p:nvPr isPhoto="0" userDrawn="0"/>
        </p:nvSpPr>
        <p:spPr bwMode="auto">
          <a:xfrm>
            <a:off x="1122176" y="4425162"/>
            <a:ext cx="1483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>
                <a:solidFill>
                  <a:schemeClr val="tx1">
                    <a:lumMod val="85000"/>
                    <a:lumOff val="15000"/>
                  </a:schemeClr>
                </a:solidFill>
                <a:latin typeface="Muller Bold"/>
              </a:rPr>
              <a:t>ВДЦ «Орлёнок»</a:t>
            </a:r>
            <a:endParaRPr lang="ru-RU" sz="700">
              <a:solidFill>
                <a:schemeClr val="tx1">
                  <a:lumMod val="85000"/>
                  <a:lumOff val="15000"/>
                </a:schemeClr>
              </a:solidFill>
              <a:latin typeface="Muller Bold"/>
            </a:endParaRPr>
          </a:p>
        </p:txBody>
      </p:sp>
      <p:sp>
        <p:nvSpPr>
          <p:cNvPr id="18" name="Прямоугольник 113" hidden="0"/>
          <p:cNvSpPr/>
          <p:nvPr isPhoto="0" userDrawn="0"/>
        </p:nvSpPr>
        <p:spPr bwMode="auto">
          <a:xfrm>
            <a:off x="1122176" y="4693564"/>
            <a:ext cx="22178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>
                <a:latin typeface="Muller Light"/>
              </a:rPr>
              <a:t>Всероссийский творческий фестиваль РДШ «Код творчества»</a:t>
            </a:r>
            <a:endParaRPr/>
          </a:p>
        </p:txBody>
      </p:sp>
      <p:sp>
        <p:nvSpPr>
          <p:cNvPr id="19" name="TextBox 115" hidden="0"/>
          <p:cNvSpPr>
            <a:spLocks noAdjustHandles="0" noChangeArrowheads="0"/>
          </p:cNvSpPr>
          <p:nvPr isPhoto="0" userDrawn="0"/>
        </p:nvSpPr>
        <p:spPr bwMode="auto">
          <a:xfrm>
            <a:off x="4398975" y="1979864"/>
            <a:ext cx="2381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rgbClr val="6D49A0"/>
                </a:solidFill>
                <a:latin typeface="Muller Medium"/>
              </a:rPr>
              <a:t>ИЮЛЬ-АВГУСТ</a:t>
            </a:r>
            <a:endParaRPr lang="ru-RU" sz="1050">
              <a:solidFill>
                <a:srgbClr val="6D49A0"/>
              </a:solidFill>
              <a:latin typeface="Muller Regular"/>
            </a:endParaRPr>
          </a:p>
        </p:txBody>
      </p:sp>
      <p:sp>
        <p:nvSpPr>
          <p:cNvPr id="20" name="TextBox 116" hidden="0"/>
          <p:cNvSpPr>
            <a:spLocks noAdjustHandles="0" noChangeArrowheads="0"/>
          </p:cNvSpPr>
          <p:nvPr isPhoto="0" userDrawn="0"/>
        </p:nvSpPr>
        <p:spPr bwMode="auto">
          <a:xfrm>
            <a:off x="4398975" y="2348836"/>
            <a:ext cx="1483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>
                <a:solidFill>
                  <a:schemeClr val="tx1">
                    <a:lumMod val="85000"/>
                    <a:lumOff val="15000"/>
                  </a:schemeClr>
                </a:solidFill>
                <a:latin typeface="Muller Bold"/>
              </a:rPr>
              <a:t>ВДЦ «Океан»</a:t>
            </a:r>
            <a:endParaRPr lang="ru-RU" sz="700">
              <a:solidFill>
                <a:schemeClr val="tx1">
                  <a:lumMod val="85000"/>
                  <a:lumOff val="15000"/>
                </a:schemeClr>
              </a:solidFill>
              <a:latin typeface="Muller Bold"/>
            </a:endParaRPr>
          </a:p>
        </p:txBody>
      </p:sp>
      <p:sp>
        <p:nvSpPr>
          <p:cNvPr id="21" name="Прямоугольник 117" hidden="0"/>
          <p:cNvSpPr/>
          <p:nvPr isPhoto="0" userDrawn="0"/>
        </p:nvSpPr>
        <p:spPr bwMode="auto">
          <a:xfrm>
            <a:off x="4398975" y="2580214"/>
            <a:ext cx="27222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>
                <a:latin typeface="Muller Light"/>
              </a:rPr>
              <a:t>Всероссийская смена «</a:t>
            </a:r>
            <a:r>
              <a:rPr lang="ru-RU" sz="1200">
                <a:latin typeface="Muller Light"/>
              </a:rPr>
              <a:t>Экологика</a:t>
            </a:r>
            <a:r>
              <a:rPr lang="ru-RU" sz="1200">
                <a:latin typeface="Muller Light"/>
              </a:rPr>
              <a:t>»</a:t>
            </a:r>
            <a:endParaRPr/>
          </a:p>
        </p:txBody>
      </p:sp>
      <p:sp>
        <p:nvSpPr>
          <p:cNvPr id="22" name="TextBox 119" hidden="0"/>
          <p:cNvSpPr>
            <a:spLocks noAdjustHandles="0" noChangeArrowheads="0"/>
          </p:cNvSpPr>
          <p:nvPr isPhoto="0" userDrawn="0"/>
        </p:nvSpPr>
        <p:spPr bwMode="auto">
          <a:xfrm>
            <a:off x="4398975" y="4134520"/>
            <a:ext cx="1830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rgbClr val="6D49A0"/>
                </a:solidFill>
                <a:latin typeface="Muller Medium"/>
              </a:rPr>
              <a:t>СЕНТЯБРЬ</a:t>
            </a:r>
            <a:endParaRPr lang="ru-RU" sz="1050">
              <a:solidFill>
                <a:srgbClr val="6D49A0"/>
              </a:solidFill>
              <a:latin typeface="Muller Regular"/>
            </a:endParaRPr>
          </a:p>
        </p:txBody>
      </p:sp>
      <p:sp>
        <p:nvSpPr>
          <p:cNvPr id="23" name="TextBox 120" hidden="0"/>
          <p:cNvSpPr>
            <a:spLocks noAdjustHandles="0" noChangeArrowheads="0"/>
          </p:cNvSpPr>
          <p:nvPr isPhoto="0" userDrawn="0"/>
        </p:nvSpPr>
        <p:spPr bwMode="auto">
          <a:xfrm>
            <a:off x="4444127" y="4513870"/>
            <a:ext cx="1483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>
                <a:solidFill>
                  <a:schemeClr val="tx1">
                    <a:lumMod val="85000"/>
                    <a:lumOff val="15000"/>
                  </a:schemeClr>
                </a:solidFill>
                <a:latin typeface="Muller Bold"/>
              </a:rPr>
              <a:t>МДЦ «Артек»</a:t>
            </a:r>
            <a:endParaRPr lang="ru-RU" sz="700">
              <a:solidFill>
                <a:schemeClr val="tx1">
                  <a:lumMod val="85000"/>
                  <a:lumOff val="15000"/>
                </a:schemeClr>
              </a:solidFill>
              <a:latin typeface="Muller Bold"/>
            </a:endParaRPr>
          </a:p>
        </p:txBody>
      </p:sp>
      <p:sp>
        <p:nvSpPr>
          <p:cNvPr id="24" name="Прямоугольник 121" hidden="0"/>
          <p:cNvSpPr/>
          <p:nvPr isPhoto="0" userDrawn="0"/>
        </p:nvSpPr>
        <p:spPr bwMode="auto">
          <a:xfrm>
            <a:off x="4398975" y="4714952"/>
            <a:ext cx="33970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>
                <a:latin typeface="Muller Light"/>
              </a:rPr>
              <a:t> Всероссийская смена «Лаборатория РДШ»</a:t>
            </a:r>
            <a:endParaRPr/>
          </a:p>
        </p:txBody>
      </p:sp>
      <p:sp>
        <p:nvSpPr>
          <p:cNvPr id="25" name="TextBox 123" hidden="0"/>
          <p:cNvSpPr>
            <a:spLocks noAdjustHandles="0" noChangeArrowheads="0"/>
          </p:cNvSpPr>
          <p:nvPr isPhoto="0" userDrawn="0"/>
        </p:nvSpPr>
        <p:spPr bwMode="auto">
          <a:xfrm>
            <a:off x="8184627" y="1983096"/>
            <a:ext cx="1830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rgbClr val="6D49A0"/>
                </a:solidFill>
                <a:latin typeface="Muller Medium"/>
              </a:rPr>
              <a:t>ОКТЯБРЬ</a:t>
            </a:r>
            <a:endParaRPr lang="ru-RU" sz="1050">
              <a:solidFill>
                <a:srgbClr val="6D49A0"/>
              </a:solidFill>
              <a:latin typeface="Muller Regular"/>
            </a:endParaRPr>
          </a:p>
        </p:txBody>
      </p:sp>
      <p:sp>
        <p:nvSpPr>
          <p:cNvPr id="26" name="TextBox 124" hidden="0"/>
          <p:cNvSpPr>
            <a:spLocks noAdjustHandles="0" noChangeArrowheads="0"/>
          </p:cNvSpPr>
          <p:nvPr isPhoto="0" userDrawn="0"/>
        </p:nvSpPr>
        <p:spPr bwMode="auto">
          <a:xfrm>
            <a:off x="8184627" y="2350615"/>
            <a:ext cx="1483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>
                <a:solidFill>
                  <a:schemeClr val="tx1">
                    <a:lumMod val="85000"/>
                    <a:lumOff val="15000"/>
                  </a:schemeClr>
                </a:solidFill>
                <a:latin typeface="Muller Bold"/>
              </a:rPr>
              <a:t>ВДЦ «Океан»</a:t>
            </a:r>
            <a:endParaRPr lang="ru-RU" sz="700">
              <a:solidFill>
                <a:schemeClr val="tx1">
                  <a:lumMod val="85000"/>
                  <a:lumOff val="15000"/>
                </a:schemeClr>
              </a:solidFill>
              <a:latin typeface="Muller Bold"/>
            </a:endParaRPr>
          </a:p>
        </p:txBody>
      </p:sp>
      <p:sp>
        <p:nvSpPr>
          <p:cNvPr id="27" name="Прямоугольник 125" hidden="0"/>
          <p:cNvSpPr/>
          <p:nvPr isPhoto="0" userDrawn="0"/>
        </p:nvSpPr>
        <p:spPr bwMode="auto">
          <a:xfrm>
            <a:off x="8184627" y="2619017"/>
            <a:ext cx="3276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>
                <a:latin typeface="Muller Light"/>
              </a:rPr>
              <a:t>Всероссийская смена «Моя страна- моё будущее»</a:t>
            </a:r>
            <a:endParaRPr/>
          </a:p>
        </p:txBody>
      </p:sp>
      <p:sp>
        <p:nvSpPr>
          <p:cNvPr id="28" name="TextBox 128" hidden="0"/>
          <p:cNvSpPr>
            <a:spLocks noAdjustHandles="0" noChangeArrowheads="0"/>
          </p:cNvSpPr>
          <p:nvPr isPhoto="0" userDrawn="0"/>
        </p:nvSpPr>
        <p:spPr bwMode="auto">
          <a:xfrm>
            <a:off x="8184627" y="3486569"/>
            <a:ext cx="1483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>
                <a:solidFill>
                  <a:schemeClr val="tx1">
                    <a:lumMod val="85000"/>
                    <a:lumOff val="15000"/>
                  </a:schemeClr>
                </a:solidFill>
                <a:latin typeface="Muller Bold"/>
              </a:rPr>
              <a:t>ВДЦ «Смена»</a:t>
            </a:r>
            <a:endParaRPr lang="ru-RU" sz="700">
              <a:solidFill>
                <a:schemeClr val="tx1">
                  <a:lumMod val="85000"/>
                  <a:lumOff val="15000"/>
                </a:schemeClr>
              </a:solidFill>
              <a:latin typeface="Muller Bold"/>
            </a:endParaRPr>
          </a:p>
        </p:txBody>
      </p:sp>
      <p:sp>
        <p:nvSpPr>
          <p:cNvPr id="29" name="Прямоугольник 129" hidden="0"/>
          <p:cNvSpPr/>
          <p:nvPr isPhoto="0" userDrawn="0"/>
        </p:nvSpPr>
        <p:spPr bwMode="auto">
          <a:xfrm>
            <a:off x="8184627" y="3692988"/>
            <a:ext cx="3326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>
                <a:latin typeface="Muller Light"/>
              </a:rPr>
              <a:t> Всероссийская медиа-смена</a:t>
            </a:r>
            <a:endParaRPr/>
          </a:p>
          <a:p>
            <a:pPr>
              <a:defRPr/>
            </a:pPr>
            <a:r>
              <a:rPr lang="ru-RU" sz="1200">
                <a:latin typeface="Muller Light"/>
              </a:rPr>
              <a:t>«Мой </a:t>
            </a:r>
            <a:r>
              <a:rPr lang="ru-RU" sz="1200">
                <a:latin typeface="Muller Light"/>
              </a:rPr>
              <a:t>аватар</a:t>
            </a:r>
            <a:r>
              <a:rPr lang="ru-RU" sz="1200">
                <a:latin typeface="Muller Light"/>
              </a:rPr>
              <a:t>»</a:t>
            </a:r>
            <a:endParaRPr/>
          </a:p>
        </p:txBody>
      </p:sp>
      <p:sp>
        <p:nvSpPr>
          <p:cNvPr id="30" name="TextBox 131" hidden="0"/>
          <p:cNvSpPr>
            <a:spLocks noAdjustHandles="0" noChangeArrowheads="0"/>
          </p:cNvSpPr>
          <p:nvPr isPhoto="0" userDrawn="0"/>
        </p:nvSpPr>
        <p:spPr bwMode="auto">
          <a:xfrm>
            <a:off x="8184627" y="3117597"/>
            <a:ext cx="1830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rgbClr val="6D49A0"/>
                </a:solidFill>
                <a:latin typeface="Muller Medium"/>
              </a:rPr>
              <a:t>НОЯБРЬ</a:t>
            </a:r>
            <a:endParaRPr lang="ru-RU" sz="1050">
              <a:solidFill>
                <a:srgbClr val="6D49A0"/>
              </a:solidFill>
              <a:latin typeface="Muller Regular"/>
            </a:endParaRPr>
          </a:p>
        </p:txBody>
      </p:sp>
      <p:grpSp>
        <p:nvGrpSpPr>
          <p:cNvPr id="31" name="Группа 2" hidden="0"/>
          <p:cNvGrpSpPr/>
          <p:nvPr isPhoto="0" userDrawn="0"/>
        </p:nvGrpSpPr>
        <p:grpSpPr bwMode="auto">
          <a:xfrm>
            <a:off x="491230" y="1974843"/>
            <a:ext cx="423218" cy="2529336"/>
            <a:chOff x="791599" y="1670038"/>
            <a:chExt cx="423218" cy="2529336"/>
          </a:xfrm>
        </p:grpSpPr>
        <p:pic>
          <p:nvPicPr>
            <p:cNvPr id="32" name="Picture 14" descr="Правая стрелка бесплатно иконка" hidden="0"/>
            <p:cNvPicPr>
              <a:picLocks noChangeAspect="1" noChangeArrowheads="1"/>
            </p:cNvPicPr>
            <p:nvPr isPhoto="0" userDrawn="0"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791599" y="3776157"/>
              <a:ext cx="423218" cy="423218"/>
            </a:xfrm>
            <a:prstGeom prst="rect">
              <a:avLst/>
            </a:prstGeom>
            <a:noFill/>
          </p:spPr>
        </p:pic>
        <p:pic>
          <p:nvPicPr>
            <p:cNvPr id="33" name="Picture 14" descr="Правая стрелка бесплатно иконка" hidden="0"/>
            <p:cNvPicPr>
              <a:picLocks noChangeAspect="1" noChangeArrowheads="1"/>
            </p:cNvPicPr>
            <p:nvPr isPhoto="0" userDrawn="0"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791599" y="1670038"/>
              <a:ext cx="423218" cy="423218"/>
            </a:xfrm>
            <a:prstGeom prst="rect">
              <a:avLst/>
            </a:prstGeom>
            <a:noFill/>
          </p:spPr>
        </p:pic>
      </p:grpSp>
      <p:pic>
        <p:nvPicPr>
          <p:cNvPr id="34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817948" y="1974843"/>
            <a:ext cx="423218" cy="423218"/>
          </a:xfrm>
          <a:prstGeom prst="rect">
            <a:avLst/>
          </a:prstGeom>
          <a:noFill/>
        </p:spPr>
      </p:pic>
      <p:pic>
        <p:nvPicPr>
          <p:cNvPr id="35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817948" y="4082575"/>
            <a:ext cx="423218" cy="423218"/>
          </a:xfrm>
          <a:prstGeom prst="rect">
            <a:avLst/>
          </a:prstGeom>
          <a:noFill/>
        </p:spPr>
      </p:pic>
      <p:pic>
        <p:nvPicPr>
          <p:cNvPr id="36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669692" y="1998465"/>
            <a:ext cx="423218" cy="423218"/>
          </a:xfrm>
          <a:prstGeom prst="rect">
            <a:avLst/>
          </a:prstGeom>
          <a:noFill/>
        </p:spPr>
      </p:pic>
      <p:pic>
        <p:nvPicPr>
          <p:cNvPr id="37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675773" y="3112576"/>
            <a:ext cx="423218" cy="423218"/>
          </a:xfrm>
          <a:prstGeom prst="rect">
            <a:avLst/>
          </a:prstGeom>
          <a:noFill/>
        </p:spPr>
      </p:pic>
      <p:pic>
        <p:nvPicPr>
          <p:cNvPr id="38" name="Рисунок 6" hidden="0"/>
          <p:cNvPicPr>
            <a:picLocks noChangeAspect="1"/>
          </p:cNvPicPr>
          <p:nvPr isPhoto="0" userDrawn="0"/>
        </p:nvPicPr>
        <p:blipFill>
          <a:blip r:embed="rId8"/>
          <a:srcRect l="13731" t="0" r="13730" b="0"/>
          <a:stretch/>
        </p:blipFill>
        <p:spPr bwMode="auto">
          <a:xfrm>
            <a:off x="9414800" y="4239540"/>
            <a:ext cx="2315335" cy="2315335"/>
          </a:xfrm>
          <a:prstGeom prst="ellipse">
            <a:avLst/>
          </a:prstGeom>
        </p:spPr>
      </p:pic>
      <p:pic>
        <p:nvPicPr>
          <p:cNvPr id="39" name="Рисунок 11" hidden="0"/>
          <p:cNvPicPr>
            <a:picLocks noChangeAspect="1"/>
          </p:cNvPicPr>
          <p:nvPr isPhoto="0" userDrawn="0"/>
        </p:nvPicPr>
        <p:blipFill>
          <a:blip r:embed="rId9"/>
          <a:srcRect l="16639" t="0" r="16638" b="0"/>
          <a:stretch/>
        </p:blipFill>
        <p:spPr bwMode="auto">
          <a:xfrm>
            <a:off x="7668533" y="4997310"/>
            <a:ext cx="1690114" cy="1690114"/>
          </a:xfrm>
          <a:prstGeom prst="ellipse">
            <a:avLst/>
          </a:prstGeom>
        </p:spPr>
      </p:pic>
      <p:pic>
        <p:nvPicPr>
          <p:cNvPr id="40" name="Рисунок 13" hidden="0"/>
          <p:cNvPicPr>
            <a:picLocks noChangeAspect="1"/>
          </p:cNvPicPr>
          <p:nvPr isPhoto="0" userDrawn="0"/>
        </p:nvPicPr>
        <p:blipFill>
          <a:blip r:embed="rId10"/>
          <a:srcRect l="0" t="16667" r="0" b="16667"/>
          <a:stretch/>
        </p:blipFill>
        <p:spPr bwMode="auto">
          <a:xfrm>
            <a:off x="6168429" y="5304503"/>
            <a:ext cx="1356373" cy="1356373"/>
          </a:xfrm>
          <a:prstGeom prst="ellipse">
            <a:avLst/>
          </a:prstGeom>
        </p:spPr>
      </p:pic>
      <p:sp>
        <p:nvSpPr>
          <p:cNvPr id="41" name="TextBox 40" hidden="0"/>
          <p:cNvSpPr>
            <a:spLocks noAdjustHandles="0" noChangeArrowheads="0"/>
          </p:cNvSpPr>
          <p:nvPr isPhoto="0" userDrawn="0"/>
        </p:nvSpPr>
        <p:spPr bwMode="auto">
          <a:xfrm>
            <a:off x="4398975" y="2921879"/>
            <a:ext cx="1483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>
                <a:solidFill>
                  <a:schemeClr val="tx1">
                    <a:lumMod val="85000"/>
                    <a:lumOff val="15000"/>
                  </a:schemeClr>
                </a:solidFill>
                <a:latin typeface="Muller Bold"/>
              </a:rPr>
              <a:t>ВДЦ «Орлёнок»</a:t>
            </a:r>
            <a:endParaRPr lang="ru-RU" sz="700">
              <a:solidFill>
                <a:schemeClr val="tx1">
                  <a:lumMod val="85000"/>
                  <a:lumOff val="15000"/>
                </a:schemeClr>
              </a:solidFill>
              <a:latin typeface="Muller Bold"/>
            </a:endParaRPr>
          </a:p>
        </p:txBody>
      </p:sp>
      <p:sp>
        <p:nvSpPr>
          <p:cNvPr id="42" name="Прямоугольник 47" hidden="0"/>
          <p:cNvSpPr/>
          <p:nvPr isPhoto="0" userDrawn="0"/>
        </p:nvSpPr>
        <p:spPr bwMode="auto">
          <a:xfrm>
            <a:off x="4398975" y="3153257"/>
            <a:ext cx="2404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>
                <a:latin typeface="Muller Light"/>
              </a:rPr>
              <a:t>Всероссийская смена «РДШ-</a:t>
            </a:r>
            <a:endParaRPr/>
          </a:p>
          <a:p>
            <a:pPr>
              <a:defRPr/>
            </a:pPr>
            <a:r>
              <a:rPr lang="ru-RU" sz="1200">
                <a:latin typeface="Muller Light"/>
              </a:rPr>
              <a:t>Территория самоуправления»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5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3"/>
          <a:stretch/>
        </p:blipFill>
        <p:spPr bwMode="auto">
          <a:xfrm>
            <a:off x="0" y="0"/>
            <a:ext cx="9698049" cy="6858000"/>
          </a:xfrm>
          <a:prstGeom prst="rect">
            <a:avLst/>
          </a:prstGeom>
        </p:spPr>
      </p:pic>
      <p:sp>
        <p:nvSpPr>
          <p:cNvPr id="6" name="TextBox 16" hidden="0"/>
          <p:cNvSpPr>
            <a:spLocks noAdjustHandles="0" noChangeArrowheads="0"/>
          </p:cNvSpPr>
          <p:nvPr isPhoto="0" userDrawn="0"/>
        </p:nvSpPr>
        <p:spPr bwMode="auto">
          <a:xfrm>
            <a:off x="456149" y="2939236"/>
            <a:ext cx="3817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bg1"/>
                </a:solidFill>
                <a:latin typeface="Muller Black"/>
              </a:rPr>
              <a:t>ПОДГОТОВКА КАДРОВ</a:t>
            </a:r>
            <a:endParaRPr/>
          </a:p>
        </p:txBody>
      </p:sp>
      <p:pic>
        <p:nvPicPr>
          <p:cNvPr id="7" name="Рисунок 10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605362" y="5505450"/>
            <a:ext cx="1076400" cy="1076400"/>
          </a:xfrm>
          <a:prstGeom prst="rect">
            <a:avLst/>
          </a:prstGeom>
        </p:spPr>
      </p:pic>
      <p:grpSp>
        <p:nvGrpSpPr>
          <p:cNvPr id="8" name="Группа 8" hidden="0"/>
          <p:cNvGrpSpPr/>
          <p:nvPr isPhoto="0" userDrawn="0"/>
        </p:nvGrpSpPr>
        <p:grpSpPr bwMode="auto">
          <a:xfrm>
            <a:off x="3989702" y="4187698"/>
            <a:ext cx="1718643" cy="1607118"/>
            <a:chOff x="3863119" y="3966718"/>
            <a:chExt cx="1718643" cy="1607118"/>
          </a:xfrm>
        </p:grpSpPr>
        <p:sp>
          <p:nvSpPr>
            <p:cNvPr id="9" name="Овал 9" hidden="0"/>
            <p:cNvSpPr/>
            <p:nvPr isPhoto="0" userDrawn="0"/>
          </p:nvSpPr>
          <p:spPr bwMode="auto">
            <a:xfrm>
              <a:off x="3863119" y="3966718"/>
              <a:ext cx="1607118" cy="16071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0" name="Рисунок 11" hidden="0"/>
            <p:cNvPicPr>
              <a:picLocks noChangeAspect="1"/>
            </p:cNvPicPr>
            <p:nvPr isPhoto="0" userDrawn="0"/>
          </p:nvPicPr>
          <p:blipFill>
            <a:blip r:embed="rId5"/>
            <a:stretch/>
          </p:blipFill>
          <p:spPr bwMode="auto">
            <a:xfrm>
              <a:off x="3863119" y="4066084"/>
              <a:ext cx="1718643" cy="1408385"/>
            </a:xfrm>
            <a:prstGeom prst="rect">
              <a:avLst/>
            </a:prstGeom>
          </p:spPr>
        </p:pic>
        <p:pic>
          <p:nvPicPr>
            <p:cNvPr id="11" name="Рисунок 12" hidden="0"/>
            <p:cNvPicPr>
              <a:picLocks noChangeAspect="1"/>
            </p:cNvPicPr>
            <p:nvPr isPhoto="0" userDrawn="0"/>
          </p:nvPicPr>
          <p:blipFill>
            <a:blip r:embed="rId6"/>
            <a:stretch/>
          </p:blipFill>
          <p:spPr bwMode="auto">
            <a:xfrm>
              <a:off x="4068030" y="4542872"/>
              <a:ext cx="1197296" cy="4548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264" hidden="0"/>
          <p:cNvPicPr>
            <a:picLocks noChangeAspect="1"/>
          </p:cNvPicPr>
          <p:nvPr isPhoto="0" userDrawn="0"/>
        </p:nvPicPr>
        <p:blipFill>
          <a:blip r:embed="rId2"/>
          <a:srcRect l="0" t="18403" r="55659" b="0"/>
          <a:stretch/>
        </p:blipFill>
        <p:spPr bwMode="auto">
          <a:xfrm>
            <a:off x="9740390" y="0"/>
            <a:ext cx="2451609" cy="1725946"/>
          </a:xfrm>
          <a:prstGeom prst="rect">
            <a:avLst/>
          </a:prstGeom>
        </p:spPr>
      </p:pic>
      <p:pic>
        <p:nvPicPr>
          <p:cNvPr id="5" name="Рисунок 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514931" y="4081720"/>
            <a:ext cx="2499153" cy="2648493"/>
          </a:xfrm>
          <a:prstGeom prst="rect">
            <a:avLst/>
          </a:prstGeom>
        </p:spPr>
      </p:pic>
      <p:pic>
        <p:nvPicPr>
          <p:cNvPr id="6" name="Рисунок 8" hidden="0"/>
          <p:cNvPicPr>
            <a:picLocks noChangeAspect="1"/>
          </p:cNvPicPr>
          <p:nvPr isPhoto="0" userDrawn="0"/>
        </p:nvPicPr>
        <p:blipFill>
          <a:blip r:embed="rId4"/>
          <a:srcRect l="0" t="0" r="0" b="19206"/>
          <a:stretch/>
        </p:blipFill>
        <p:spPr bwMode="auto">
          <a:xfrm>
            <a:off x="0" y="5765236"/>
            <a:ext cx="8734169" cy="1092764"/>
          </a:xfrm>
          <a:prstGeom prst="rect">
            <a:avLst/>
          </a:prstGeom>
        </p:spPr>
      </p:pic>
      <p:sp>
        <p:nvSpPr>
          <p:cNvPr id="7" name="TextBox 60" hidden="0"/>
          <p:cNvSpPr>
            <a:spLocks noAdjustHandles="0" noChangeArrowheads="0"/>
          </p:cNvSpPr>
          <p:nvPr isPhoto="0" userDrawn="0"/>
        </p:nvSpPr>
        <p:spPr bwMode="auto">
          <a:xfrm>
            <a:off x="492979" y="437811"/>
            <a:ext cx="3187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Всероссийский родительский форум РДШ</a:t>
            </a: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Muller Medium"/>
            </a:endParaRPr>
          </a:p>
          <a:p>
            <a:pPr algn="ctr">
              <a:defRPr/>
            </a:pPr>
            <a:endParaRPr lang="ru-RU" sz="800">
              <a:solidFill>
                <a:schemeClr val="tx1">
                  <a:lumMod val="75000"/>
                  <a:lumOff val="25000"/>
                </a:schemeClr>
              </a:solidFill>
              <a:latin typeface="Muller Regular"/>
            </a:endParaRPr>
          </a:p>
        </p:txBody>
      </p:sp>
      <p:sp>
        <p:nvSpPr>
          <p:cNvPr id="8" name="Прямоугольник 3" hidden="0"/>
          <p:cNvSpPr/>
          <p:nvPr isPhoto="0" userDrawn="0"/>
        </p:nvSpPr>
        <p:spPr bwMode="auto">
          <a:xfrm>
            <a:off x="496417" y="1245889"/>
            <a:ext cx="2548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rgbClr val="6D49A0"/>
                </a:solidFill>
                <a:latin typeface="Muller Medium"/>
              </a:rPr>
              <a:t>Ключевая идея и тема</a:t>
            </a:r>
            <a:r>
              <a:rPr lang="ru-RU" sz="1400">
                <a:solidFill>
                  <a:srgbClr val="6D49A0"/>
                </a:solidFill>
                <a:latin typeface="Muller Medium"/>
              </a:rPr>
              <a:t> </a:t>
            </a:r>
            <a:endParaRPr lang="ru-RU" sz="1000">
              <a:solidFill>
                <a:srgbClr val="6D49A0"/>
              </a:solidFill>
              <a:latin typeface="Muller Medium"/>
            </a:endParaRPr>
          </a:p>
        </p:txBody>
      </p:sp>
      <p:sp>
        <p:nvSpPr>
          <p:cNvPr id="9" name="Прямоугольник 10" hidden="0"/>
          <p:cNvSpPr/>
          <p:nvPr isPhoto="0" userDrawn="0"/>
        </p:nvSpPr>
        <p:spPr bwMode="auto">
          <a:xfrm>
            <a:off x="496417" y="1588692"/>
            <a:ext cx="2797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«РДШ и семья: интеграция</a:t>
            </a:r>
            <a:endParaRPr/>
          </a:p>
          <a:p>
            <a:pPr>
              <a:defRPr/>
            </a:pPr>
            <a:r>
              <a:rPr lang="ru-RU" sz="10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и консолидация во имя воспитания детей» </a:t>
            </a:r>
            <a:endParaRPr lang="ru-RU" sz="1000">
              <a:solidFill>
                <a:schemeClr val="tx1">
                  <a:lumMod val="75000"/>
                  <a:lumOff val="25000"/>
                </a:schemeClr>
              </a:solidFill>
              <a:latin typeface="Muller Regular"/>
            </a:endParaRPr>
          </a:p>
        </p:txBody>
      </p:sp>
      <p:sp>
        <p:nvSpPr>
          <p:cNvPr id="10" name="Прямоугольник 142" hidden="0"/>
          <p:cNvSpPr/>
          <p:nvPr isPhoto="0" userDrawn="0"/>
        </p:nvSpPr>
        <p:spPr bwMode="auto">
          <a:xfrm>
            <a:off x="1358194" y="2871383"/>
            <a:ext cx="33178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>
                <a:latin typeface="Muller Regular"/>
              </a:rPr>
              <a:t>Выявление и распространение </a:t>
            </a:r>
            <a:endParaRPr/>
          </a:p>
          <a:p>
            <a:pPr>
              <a:defRPr/>
            </a:pPr>
            <a:r>
              <a:rPr lang="ru-RU" sz="1000">
                <a:latin typeface="Muller Regular"/>
              </a:rPr>
              <a:t>передового опыта взаимодействия РДШ </a:t>
            </a:r>
            <a:endParaRPr/>
          </a:p>
          <a:p>
            <a:pPr>
              <a:defRPr/>
            </a:pPr>
            <a:r>
              <a:rPr lang="ru-RU" sz="1000">
                <a:latin typeface="Muller Regular"/>
              </a:rPr>
              <a:t>с родителями обучающихся по вопросам </a:t>
            </a:r>
            <a:endParaRPr/>
          </a:p>
          <a:p>
            <a:pPr>
              <a:defRPr/>
            </a:pPr>
            <a:r>
              <a:rPr lang="ru-RU" sz="1000">
                <a:latin typeface="Muller Regular"/>
              </a:rPr>
              <a:t>воспитания школьников</a:t>
            </a:r>
            <a:endParaRPr lang="ru-RU" sz="1000">
              <a:latin typeface="Muller Regular"/>
            </a:endParaRPr>
          </a:p>
        </p:txBody>
      </p:sp>
      <p:sp>
        <p:nvSpPr>
          <p:cNvPr id="11" name="TextBox 100" hidden="0"/>
          <p:cNvSpPr>
            <a:spLocks noAdjustHandles="0" noChangeArrowheads="0"/>
          </p:cNvSpPr>
          <p:nvPr isPhoto="0" userDrawn="0"/>
        </p:nvSpPr>
        <p:spPr bwMode="auto">
          <a:xfrm>
            <a:off x="6693447" y="437811"/>
            <a:ext cx="342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Всероссийский педагогический форум РДШ</a:t>
            </a:r>
            <a:endParaRPr lang="ru-RU" sz="1600">
              <a:solidFill>
                <a:schemeClr val="tx1">
                  <a:lumMod val="75000"/>
                  <a:lumOff val="25000"/>
                </a:schemeClr>
              </a:solidFill>
              <a:latin typeface="Muller Medium"/>
            </a:endParaRPr>
          </a:p>
          <a:p>
            <a:pPr algn="ctr">
              <a:defRPr/>
            </a:pPr>
            <a:endParaRPr lang="ru-RU" sz="800">
              <a:solidFill>
                <a:schemeClr val="tx1">
                  <a:lumMod val="75000"/>
                  <a:lumOff val="25000"/>
                </a:schemeClr>
              </a:solidFill>
              <a:latin typeface="Muller Regular"/>
            </a:endParaRPr>
          </a:p>
        </p:txBody>
      </p:sp>
      <p:grpSp>
        <p:nvGrpSpPr>
          <p:cNvPr id="12" name="Группа 4" hidden="0"/>
          <p:cNvGrpSpPr/>
          <p:nvPr isPhoto="0" userDrawn="0"/>
        </p:nvGrpSpPr>
        <p:grpSpPr bwMode="auto">
          <a:xfrm>
            <a:off x="3254130" y="1829263"/>
            <a:ext cx="2594382" cy="829032"/>
            <a:chOff x="3793728" y="1207252"/>
            <a:chExt cx="4258702" cy="1360863"/>
          </a:xfrm>
        </p:grpSpPr>
        <p:grpSp>
          <p:nvGrpSpPr>
            <p:cNvPr id="13" name="Группа 101" hidden="0"/>
            <p:cNvGrpSpPr/>
            <p:nvPr isPhoto="0" userDrawn="0"/>
          </p:nvGrpSpPr>
          <p:grpSpPr bwMode="auto">
            <a:xfrm>
              <a:off x="3793728" y="1207252"/>
              <a:ext cx="1352550" cy="1352550"/>
              <a:chOff x="2140613" y="1353960"/>
              <a:chExt cx="1775961" cy="1775961"/>
            </a:xfrm>
          </p:grpSpPr>
          <p:sp>
            <p:nvSpPr>
              <p:cNvPr id="14" name="Арка 102" hidden="0"/>
              <p:cNvSpPr/>
              <p:nvPr isPhoto="0" userDrawn="0"/>
            </p:nvSpPr>
            <p:spPr bwMode="auto">
              <a:xfrm rot="6367628">
                <a:off x="2140613" y="1353960"/>
                <a:ext cx="1775961" cy="1775961"/>
              </a:xfrm>
              <a:prstGeom prst="blockArc">
                <a:avLst>
                  <a:gd name="adj1" fmla="val 9964833"/>
                  <a:gd name="adj2" fmla="val 2939378"/>
                  <a:gd name="adj3" fmla="val 2151"/>
                </a:avLst>
              </a:prstGeom>
              <a:solidFill>
                <a:srgbClr val="FEB84E"/>
              </a:solidFill>
              <a:ln cmpd="dbl">
                <a:solidFill>
                  <a:srgbClr val="FEA1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600">
                  <a:ln>
                    <a:solidFill>
                      <a:srgbClr val="FEB84E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5" name="Группа 103" hidden="0"/>
              <p:cNvGrpSpPr/>
              <p:nvPr isPhoto="0" userDrawn="0"/>
            </p:nvGrpSpPr>
            <p:grpSpPr bwMode="auto">
              <a:xfrm>
                <a:off x="2261274" y="1504974"/>
                <a:ext cx="1479383" cy="1468077"/>
                <a:chOff x="2261274" y="1504974"/>
                <a:chExt cx="1479383" cy="1468077"/>
              </a:xfrm>
            </p:grpSpPr>
            <p:grpSp>
              <p:nvGrpSpPr>
                <p:cNvPr id="16" name="Группа 104" hidden="0"/>
                <p:cNvGrpSpPr/>
                <p:nvPr isPhoto="0" userDrawn="0"/>
              </p:nvGrpSpPr>
              <p:grpSpPr bwMode="auto">
                <a:xfrm>
                  <a:off x="2261274" y="1504974"/>
                  <a:ext cx="1479383" cy="1468077"/>
                  <a:chOff x="3305345" y="2166532"/>
                  <a:chExt cx="2514197" cy="2494983"/>
                </a:xfrm>
              </p:grpSpPr>
              <p:pic>
                <p:nvPicPr>
                  <p:cNvPr id="17" name="Рисунок 110" hidden="0"/>
                  <p:cNvPicPr>
                    <a:picLocks noChangeAspect="1"/>
                  </p:cNvPicPr>
                  <p:nvPr isPhoto="0" userDrawn="0"/>
                </p:nvPicPr>
                <p:blipFill>
                  <a:blip r:embed="rId5"/>
                  <a:stretch/>
                </p:blipFill>
                <p:spPr bwMode="auto">
                  <a:xfrm>
                    <a:off x="3305345" y="3263185"/>
                    <a:ext cx="2508213" cy="1398330"/>
                  </a:xfrm>
                  <a:prstGeom prst="rect">
                    <a:avLst/>
                  </a:prstGeom>
                </p:spPr>
              </p:pic>
              <p:pic>
                <p:nvPicPr>
                  <p:cNvPr id="18" name="Рисунок 117" hidden="0"/>
                  <p:cNvPicPr>
                    <a:picLocks noChangeAspect="1"/>
                  </p:cNvPicPr>
                  <p:nvPr isPhoto="0" userDrawn="0"/>
                </p:nvPicPr>
                <p:blipFill>
                  <a:blip r:embed="rId6"/>
                  <a:stretch/>
                </p:blipFill>
                <p:spPr bwMode="auto">
                  <a:xfrm>
                    <a:off x="3311330" y="2166532"/>
                    <a:ext cx="2508213" cy="140459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9" name="TextBox 105" hidden="0"/>
                <p:cNvSpPr>
                  <a:spLocks noAdjustHandles="0" noChangeArrowheads="0"/>
                </p:cNvSpPr>
                <p:nvPr isPhoto="0" userDrawn="0"/>
              </p:nvSpPr>
              <p:spPr bwMode="auto">
                <a:xfrm>
                  <a:off x="2433438" y="2298572"/>
                  <a:ext cx="1138576" cy="3420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endParaRPr lang="ru-RU" sz="120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20" name="Рисунок 106" hidden="0"/>
                <p:cNvPicPr>
                  <a:picLocks noChangeAspect="1"/>
                </p:cNvPicPr>
                <p:nvPr isPhoto="0" userDrawn="0"/>
              </p:nvPicPr>
              <p:blipFill>
                <a:blip r:embed="rId7"/>
                <a:stretch/>
              </p:blipFill>
              <p:spPr bwMode="auto">
                <a:xfrm>
                  <a:off x="2776867" y="1651038"/>
                  <a:ext cx="476634" cy="476634"/>
                </a:xfrm>
                <a:prstGeom prst="rect">
                  <a:avLst/>
                </a:prstGeom>
              </p:spPr>
            </p:pic>
            <p:sp>
              <p:nvSpPr>
                <p:cNvPr id="21" name="TextBox 107" hidden="0"/>
                <p:cNvSpPr>
                  <a:spLocks noAdjustHandles="0" noChangeArrowheads="0"/>
                </p:cNvSpPr>
                <p:nvPr isPhoto="0" userDrawn="0"/>
              </p:nvSpPr>
              <p:spPr bwMode="auto">
                <a:xfrm>
                  <a:off x="2583186" y="2280604"/>
                  <a:ext cx="863395" cy="2626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ru-RU" sz="700">
                      <a:solidFill>
                        <a:schemeClr val="bg1"/>
                      </a:solidFill>
                      <a:latin typeface="Muller Light"/>
                    </a:rPr>
                    <a:t>г. Воронеж</a:t>
                  </a:r>
                  <a:endParaRPr/>
                </a:p>
              </p:txBody>
            </p:sp>
          </p:grpSp>
        </p:grpSp>
        <p:sp>
          <p:nvSpPr>
            <p:cNvPr id="22" name="Арка 154" hidden="0"/>
            <p:cNvSpPr/>
            <p:nvPr isPhoto="0" userDrawn="0"/>
          </p:nvSpPr>
          <p:spPr bwMode="auto">
            <a:xfrm rot="804302">
              <a:off x="5259465" y="1207252"/>
              <a:ext cx="1352550" cy="1352550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ln>
                  <a:solidFill>
                    <a:srgbClr val="FEB84E"/>
                  </a:solidFill>
                </a:ln>
                <a:solidFill>
                  <a:schemeClr val="tx1"/>
                </a:solidFill>
              </a:endParaRPr>
            </a:p>
          </p:txBody>
        </p:sp>
        <p:grpSp>
          <p:nvGrpSpPr>
            <p:cNvPr id="23" name="Группа 156" hidden="0"/>
            <p:cNvGrpSpPr/>
            <p:nvPr isPhoto="0" userDrawn="0"/>
          </p:nvGrpSpPr>
          <p:grpSpPr bwMode="auto">
            <a:xfrm>
              <a:off x="5351359" y="1322262"/>
              <a:ext cx="1126680" cy="1118069"/>
              <a:chOff x="2261274" y="1504974"/>
              <a:chExt cx="1479383" cy="1468077"/>
            </a:xfrm>
          </p:grpSpPr>
          <p:grpSp>
            <p:nvGrpSpPr>
              <p:cNvPr id="24" name="Группа 158" hidden="0"/>
              <p:cNvGrpSpPr/>
              <p:nvPr isPhoto="0" userDrawn="0"/>
            </p:nvGrpSpPr>
            <p:grpSpPr bwMode="auto">
              <a:xfrm>
                <a:off x="2261274" y="1504974"/>
                <a:ext cx="1479383" cy="1468077"/>
                <a:chOff x="3305345" y="2166532"/>
                <a:chExt cx="2514197" cy="2494983"/>
              </a:xfrm>
            </p:grpSpPr>
            <p:pic>
              <p:nvPicPr>
                <p:cNvPr id="25" name="Рисунок 169" hidden="0"/>
                <p:cNvPicPr>
                  <a:picLocks noChangeAspect="1"/>
                </p:cNvPicPr>
                <p:nvPr isPhoto="0" userDrawn="0"/>
              </p:nvPicPr>
              <p:blipFill>
                <a:blip r:embed="rId8"/>
                <a:stretch/>
              </p:blipFill>
              <p:spPr bwMode="auto">
                <a:xfrm>
                  <a:off x="3305345" y="3263185"/>
                  <a:ext cx="2508213" cy="1398330"/>
                </a:xfrm>
                <a:prstGeom prst="rect">
                  <a:avLst/>
                </a:prstGeom>
              </p:spPr>
            </p:pic>
            <p:pic>
              <p:nvPicPr>
                <p:cNvPr id="26" name="Рисунок 172" hidden="0"/>
                <p:cNvPicPr>
                  <a:picLocks noChangeAspect="1"/>
                </p:cNvPicPr>
                <p:nvPr isPhoto="0" userDrawn="0"/>
              </p:nvPicPr>
              <p:blipFill>
                <a:blip r:embed="rId6"/>
                <a:stretch/>
              </p:blipFill>
              <p:spPr bwMode="auto">
                <a:xfrm>
                  <a:off x="3311330" y="2166532"/>
                  <a:ext cx="2508213" cy="1404599"/>
                </a:xfrm>
                <a:prstGeom prst="rect">
                  <a:avLst/>
                </a:prstGeom>
              </p:spPr>
            </p:pic>
          </p:grpSp>
          <p:sp>
            <p:nvSpPr>
              <p:cNvPr id="27" name="TextBox 161" hidden="0"/>
              <p:cNvSpPr>
                <a:spLocks noAdjustHandles="0" noChangeArrowheads="0"/>
              </p:cNvSpPr>
              <p:nvPr isPhoto="0" userDrawn="0"/>
            </p:nvSpPr>
            <p:spPr bwMode="auto">
              <a:xfrm>
                <a:off x="2433438" y="2298572"/>
                <a:ext cx="1138576" cy="342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endParaRPr lang="ru-RU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Box 168" hidden="0"/>
              <p:cNvSpPr>
                <a:spLocks noAdjustHandles="0" noChangeArrowheads="0"/>
              </p:cNvSpPr>
              <p:nvPr isPhoto="0" userDrawn="0"/>
            </p:nvSpPr>
            <p:spPr bwMode="auto">
              <a:xfrm>
                <a:off x="2520898" y="2268585"/>
                <a:ext cx="989685" cy="404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ru-RU" sz="700">
                    <a:solidFill>
                      <a:schemeClr val="bg1"/>
                    </a:solidFill>
                    <a:latin typeface="Muller Light"/>
                  </a:rPr>
                  <a:t>8-10 октября</a:t>
                </a:r>
                <a:endParaRPr/>
              </a:p>
              <a:p>
                <a:pPr algn="ctr">
                  <a:defRPr/>
                </a:pPr>
                <a:r>
                  <a:rPr lang="ru-RU" sz="700">
                    <a:solidFill>
                      <a:schemeClr val="bg1"/>
                    </a:solidFill>
                    <a:latin typeface="Muller Light"/>
                  </a:rPr>
                  <a:t>2021г.</a:t>
                </a:r>
                <a:endParaRPr/>
              </a:p>
            </p:txBody>
          </p:sp>
        </p:grpSp>
        <p:pic>
          <p:nvPicPr>
            <p:cNvPr id="29" name="Picture 8" descr="Календарь" hidden="0"/>
            <p:cNvPicPr>
              <a:picLocks noChangeAspect="1" noChangeArrowheads="1"/>
            </p:cNvPicPr>
            <p:nvPr isPhoto="0" userDrawn="0"/>
          </p:nvPicPr>
          <p:blipFill>
            <a:blip r:embed="rId9"/>
            <a:stretch/>
          </p:blipFill>
          <p:spPr bwMode="auto">
            <a:xfrm>
              <a:off x="5759956" y="1444932"/>
              <a:ext cx="351568" cy="351568"/>
            </a:xfrm>
            <a:prstGeom prst="rect">
              <a:avLst/>
            </a:prstGeom>
            <a:noFill/>
          </p:spPr>
        </p:pic>
        <p:sp>
          <p:nvSpPr>
            <p:cNvPr id="30" name="Арка 184" hidden="0"/>
            <p:cNvSpPr/>
            <p:nvPr isPhoto="0" userDrawn="0"/>
          </p:nvSpPr>
          <p:spPr bwMode="auto">
            <a:xfrm rot="10800000">
              <a:off x="6699880" y="1215565"/>
              <a:ext cx="1352550" cy="1352550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ln>
                  <a:solidFill>
                    <a:srgbClr val="FEB84E"/>
                  </a:solidFill>
                </a:ln>
                <a:solidFill>
                  <a:schemeClr val="tx1"/>
                </a:solidFill>
              </a:endParaRPr>
            </a:p>
          </p:txBody>
        </p:sp>
        <p:grpSp>
          <p:nvGrpSpPr>
            <p:cNvPr id="31" name="Группа 185" hidden="0"/>
            <p:cNvGrpSpPr/>
            <p:nvPr isPhoto="0" userDrawn="0"/>
          </p:nvGrpSpPr>
          <p:grpSpPr bwMode="auto">
            <a:xfrm>
              <a:off x="6791774" y="1330575"/>
              <a:ext cx="1126680" cy="1118069"/>
              <a:chOff x="2261274" y="1504974"/>
              <a:chExt cx="1479383" cy="1468077"/>
            </a:xfrm>
          </p:grpSpPr>
          <p:grpSp>
            <p:nvGrpSpPr>
              <p:cNvPr id="32" name="Группа 186" hidden="0"/>
              <p:cNvGrpSpPr/>
              <p:nvPr isPhoto="0" userDrawn="0"/>
            </p:nvGrpSpPr>
            <p:grpSpPr bwMode="auto">
              <a:xfrm>
                <a:off x="2261274" y="1504974"/>
                <a:ext cx="1479383" cy="1468077"/>
                <a:chOff x="3305345" y="2166532"/>
                <a:chExt cx="2514197" cy="2494983"/>
              </a:xfrm>
            </p:grpSpPr>
            <p:pic>
              <p:nvPicPr>
                <p:cNvPr id="33" name="Рисунок 209" hidden="0"/>
                <p:cNvPicPr>
                  <a:picLocks noChangeAspect="1"/>
                </p:cNvPicPr>
                <p:nvPr isPhoto="0" userDrawn="0"/>
              </p:nvPicPr>
              <p:blipFill>
                <a:blip r:embed="rId10"/>
                <a:stretch/>
              </p:blipFill>
              <p:spPr bwMode="auto">
                <a:xfrm>
                  <a:off x="3305345" y="3263186"/>
                  <a:ext cx="2508213" cy="1398329"/>
                </a:xfrm>
                <a:prstGeom prst="rect">
                  <a:avLst/>
                </a:prstGeom>
              </p:spPr>
            </p:pic>
            <p:pic>
              <p:nvPicPr>
                <p:cNvPr id="34" name="Рисунок 212" hidden="0"/>
                <p:cNvPicPr>
                  <a:picLocks noChangeAspect="1"/>
                </p:cNvPicPr>
                <p:nvPr isPhoto="0" userDrawn="0"/>
              </p:nvPicPr>
              <p:blipFill>
                <a:blip r:embed="rId6"/>
                <a:stretch/>
              </p:blipFill>
              <p:spPr bwMode="auto">
                <a:xfrm>
                  <a:off x="3311330" y="2166532"/>
                  <a:ext cx="2508213" cy="1404599"/>
                </a:xfrm>
                <a:prstGeom prst="rect">
                  <a:avLst/>
                </a:prstGeom>
              </p:spPr>
            </p:pic>
          </p:grpSp>
          <p:sp>
            <p:nvSpPr>
              <p:cNvPr id="35" name="TextBox 187" hidden="0"/>
              <p:cNvSpPr>
                <a:spLocks noAdjustHandles="0" noChangeArrowheads="0"/>
              </p:cNvSpPr>
              <p:nvPr isPhoto="0" userDrawn="0"/>
            </p:nvSpPr>
            <p:spPr bwMode="auto">
              <a:xfrm>
                <a:off x="2433438" y="2298572"/>
                <a:ext cx="1138576" cy="342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endParaRPr lang="ru-RU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TextBox 188" hidden="0"/>
              <p:cNvSpPr>
                <a:spLocks noAdjustHandles="0" noChangeArrowheads="0"/>
              </p:cNvSpPr>
              <p:nvPr isPhoto="0" userDrawn="0"/>
            </p:nvSpPr>
            <p:spPr bwMode="auto">
              <a:xfrm>
                <a:off x="2602330" y="2311055"/>
                <a:ext cx="967644" cy="597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ru-RU" sz="1200">
                    <a:solidFill>
                      <a:schemeClr val="bg1"/>
                    </a:solidFill>
                    <a:latin typeface="Muller Light"/>
                  </a:rPr>
                  <a:t>18+</a:t>
                </a:r>
                <a:endParaRPr/>
              </a:p>
            </p:txBody>
          </p:sp>
        </p:grpSp>
        <p:pic>
          <p:nvPicPr>
            <p:cNvPr id="37" name="Рисунок 166" hidden="0"/>
            <p:cNvPicPr>
              <a:picLocks noChangeAspect="1"/>
            </p:cNvPicPr>
            <p:nvPr isPhoto="0" userDrawn="0"/>
          </p:nvPicPr>
          <p:blipFill>
            <a:blip r:embed="rId11"/>
            <a:stretch/>
          </p:blipFill>
          <p:spPr bwMode="auto">
            <a:xfrm>
              <a:off x="7169228" y="1460274"/>
              <a:ext cx="367035" cy="367035"/>
            </a:xfrm>
            <a:prstGeom prst="rect">
              <a:avLst/>
            </a:prstGeom>
          </p:spPr>
        </p:pic>
      </p:grpSp>
      <p:sp>
        <p:nvSpPr>
          <p:cNvPr id="38" name="Прямоугольник 214" hidden="0"/>
          <p:cNvSpPr/>
          <p:nvPr isPhoto="0" userDrawn="0"/>
        </p:nvSpPr>
        <p:spPr bwMode="auto">
          <a:xfrm>
            <a:off x="1360753" y="2614923"/>
            <a:ext cx="8297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Цель</a:t>
            </a:r>
            <a:endParaRPr lang="ru-RU" sz="1000">
              <a:solidFill>
                <a:schemeClr val="tx1">
                  <a:lumMod val="75000"/>
                  <a:lumOff val="25000"/>
                </a:schemeClr>
              </a:solidFill>
              <a:latin typeface="Muller Medium"/>
            </a:endParaRPr>
          </a:p>
        </p:txBody>
      </p:sp>
      <p:pic>
        <p:nvPicPr>
          <p:cNvPr id="39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965145" y="2607932"/>
            <a:ext cx="314684" cy="314684"/>
          </a:xfrm>
          <a:prstGeom prst="rect">
            <a:avLst/>
          </a:prstGeom>
          <a:noFill/>
        </p:spPr>
      </p:pic>
      <p:sp>
        <p:nvSpPr>
          <p:cNvPr id="40" name="Прямоугольник 217" hidden="0"/>
          <p:cNvSpPr/>
          <p:nvPr isPhoto="0" userDrawn="0"/>
        </p:nvSpPr>
        <p:spPr bwMode="auto">
          <a:xfrm>
            <a:off x="1842519" y="3938300"/>
            <a:ext cx="33178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>
                <a:latin typeface="Muller Regular"/>
              </a:rPr>
              <a:t>Ученые, педагоги, психологи, родители школьников, победители</a:t>
            </a:r>
            <a:endParaRPr/>
          </a:p>
          <a:p>
            <a:pPr>
              <a:defRPr/>
            </a:pPr>
            <a:r>
              <a:rPr lang="ru-RU" sz="1000">
                <a:latin typeface="Muller Regular"/>
              </a:rPr>
              <a:t>Всероссийского конкурса «Ежедневно с РДШ»</a:t>
            </a:r>
            <a:endParaRPr lang="ru-RU" sz="1000">
              <a:latin typeface="Muller Regular"/>
            </a:endParaRPr>
          </a:p>
        </p:txBody>
      </p:sp>
      <p:sp>
        <p:nvSpPr>
          <p:cNvPr id="41" name="Прямоугольник 218" hidden="0"/>
          <p:cNvSpPr/>
          <p:nvPr isPhoto="0" userDrawn="0"/>
        </p:nvSpPr>
        <p:spPr bwMode="auto">
          <a:xfrm>
            <a:off x="1845077" y="3681839"/>
            <a:ext cx="11508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Спикеры</a:t>
            </a:r>
            <a:endParaRPr lang="ru-RU" sz="1000">
              <a:solidFill>
                <a:schemeClr val="tx1">
                  <a:lumMod val="75000"/>
                  <a:lumOff val="25000"/>
                </a:schemeClr>
              </a:solidFill>
              <a:latin typeface="Muller Medium"/>
            </a:endParaRPr>
          </a:p>
        </p:txBody>
      </p:sp>
      <p:pic>
        <p:nvPicPr>
          <p:cNvPr id="42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449470" y="3674849"/>
            <a:ext cx="314684" cy="314684"/>
          </a:xfrm>
          <a:prstGeom prst="rect">
            <a:avLst/>
          </a:prstGeom>
          <a:noFill/>
        </p:spPr>
      </p:pic>
      <p:pic>
        <p:nvPicPr>
          <p:cNvPr id="43" name="Рисунок 5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>
            <a:off x="3454081" y="4748758"/>
            <a:ext cx="2260163" cy="414494"/>
          </a:xfrm>
          <a:prstGeom prst="rect">
            <a:avLst/>
          </a:prstGeom>
        </p:spPr>
      </p:pic>
      <p:grpSp>
        <p:nvGrpSpPr>
          <p:cNvPr id="44" name="Группа 231" hidden="0"/>
          <p:cNvGrpSpPr/>
          <p:nvPr isPhoto="0" userDrawn="0"/>
        </p:nvGrpSpPr>
        <p:grpSpPr bwMode="auto">
          <a:xfrm>
            <a:off x="9251226" y="1829263"/>
            <a:ext cx="2594382" cy="829032"/>
            <a:chOff x="3793728" y="1207252"/>
            <a:chExt cx="4258702" cy="1360863"/>
          </a:xfrm>
        </p:grpSpPr>
        <p:grpSp>
          <p:nvGrpSpPr>
            <p:cNvPr id="45" name="Группа 232" hidden="0"/>
            <p:cNvGrpSpPr/>
            <p:nvPr isPhoto="0" userDrawn="0"/>
          </p:nvGrpSpPr>
          <p:grpSpPr bwMode="auto">
            <a:xfrm>
              <a:off x="3793728" y="1207252"/>
              <a:ext cx="1352550" cy="1352550"/>
              <a:chOff x="2140613" y="1353960"/>
              <a:chExt cx="1775961" cy="1775961"/>
            </a:xfrm>
          </p:grpSpPr>
          <p:sp>
            <p:nvSpPr>
              <p:cNvPr id="46" name="Арка 252" hidden="0"/>
              <p:cNvSpPr/>
              <p:nvPr isPhoto="0" userDrawn="0"/>
            </p:nvSpPr>
            <p:spPr bwMode="auto">
              <a:xfrm rot="6367628">
                <a:off x="2140613" y="1353960"/>
                <a:ext cx="1775961" cy="1775961"/>
              </a:xfrm>
              <a:prstGeom prst="blockArc">
                <a:avLst>
                  <a:gd name="adj1" fmla="val 9964833"/>
                  <a:gd name="adj2" fmla="val 2939378"/>
                  <a:gd name="adj3" fmla="val 2151"/>
                </a:avLst>
              </a:prstGeom>
              <a:solidFill>
                <a:srgbClr val="FEB84E"/>
              </a:solidFill>
              <a:ln cmpd="dbl">
                <a:solidFill>
                  <a:srgbClr val="FEA1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600">
                  <a:ln>
                    <a:solidFill>
                      <a:srgbClr val="FEB84E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7" name="Группа 253" hidden="0"/>
              <p:cNvGrpSpPr/>
              <p:nvPr isPhoto="0" userDrawn="0"/>
            </p:nvGrpSpPr>
            <p:grpSpPr bwMode="auto">
              <a:xfrm>
                <a:off x="2261274" y="1504974"/>
                <a:ext cx="1479383" cy="1468077"/>
                <a:chOff x="2261274" y="1504974"/>
                <a:chExt cx="1479383" cy="1468077"/>
              </a:xfrm>
            </p:grpSpPr>
            <p:grpSp>
              <p:nvGrpSpPr>
                <p:cNvPr id="48" name="Группа 258" hidden="0"/>
                <p:cNvGrpSpPr/>
                <p:nvPr isPhoto="0" userDrawn="0"/>
              </p:nvGrpSpPr>
              <p:grpSpPr bwMode="auto">
                <a:xfrm>
                  <a:off x="2261274" y="1504974"/>
                  <a:ext cx="1479383" cy="1468077"/>
                  <a:chOff x="3305345" y="2166532"/>
                  <a:chExt cx="2514197" cy="2494983"/>
                </a:xfrm>
              </p:grpSpPr>
              <p:pic>
                <p:nvPicPr>
                  <p:cNvPr id="49" name="Рисунок 262" hidden="0"/>
                  <p:cNvPicPr>
                    <a:picLocks noChangeAspect="1"/>
                  </p:cNvPicPr>
                  <p:nvPr isPhoto="0" userDrawn="0"/>
                </p:nvPicPr>
                <p:blipFill>
                  <a:blip r:embed="rId5"/>
                  <a:stretch/>
                </p:blipFill>
                <p:spPr bwMode="auto">
                  <a:xfrm>
                    <a:off x="3305345" y="3263185"/>
                    <a:ext cx="2508213" cy="1398330"/>
                  </a:xfrm>
                  <a:prstGeom prst="rect">
                    <a:avLst/>
                  </a:prstGeom>
                </p:spPr>
              </p:pic>
              <p:pic>
                <p:nvPicPr>
                  <p:cNvPr id="50" name="Рисунок 263" hidden="0"/>
                  <p:cNvPicPr>
                    <a:picLocks noChangeAspect="1"/>
                  </p:cNvPicPr>
                  <p:nvPr isPhoto="0" userDrawn="0"/>
                </p:nvPicPr>
                <p:blipFill>
                  <a:blip r:embed="rId6"/>
                  <a:stretch/>
                </p:blipFill>
                <p:spPr bwMode="auto">
                  <a:xfrm>
                    <a:off x="3311330" y="2166532"/>
                    <a:ext cx="2508213" cy="140459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1" name="TextBox 259" hidden="0"/>
                <p:cNvSpPr>
                  <a:spLocks noAdjustHandles="0" noChangeArrowheads="0"/>
                </p:cNvSpPr>
                <p:nvPr isPhoto="0" userDrawn="0"/>
              </p:nvSpPr>
              <p:spPr bwMode="auto">
                <a:xfrm>
                  <a:off x="2433438" y="2298572"/>
                  <a:ext cx="1138576" cy="3420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endParaRPr lang="ru-RU" sz="120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52" name="Рисунок 260" hidden="0"/>
                <p:cNvPicPr>
                  <a:picLocks noChangeAspect="1"/>
                </p:cNvPicPr>
                <p:nvPr isPhoto="0" userDrawn="0"/>
              </p:nvPicPr>
              <p:blipFill>
                <a:blip r:embed="rId7"/>
                <a:stretch/>
              </p:blipFill>
              <p:spPr bwMode="auto">
                <a:xfrm>
                  <a:off x="2776867" y="1651038"/>
                  <a:ext cx="476634" cy="476634"/>
                </a:xfrm>
                <a:prstGeom prst="rect">
                  <a:avLst/>
                </a:prstGeom>
              </p:spPr>
            </p:pic>
            <p:sp>
              <p:nvSpPr>
                <p:cNvPr id="53" name="TextBox 261" hidden="0"/>
                <p:cNvSpPr>
                  <a:spLocks noAdjustHandles="0" noChangeArrowheads="0"/>
                </p:cNvSpPr>
                <p:nvPr isPhoto="0" userDrawn="0"/>
              </p:nvSpPr>
              <p:spPr bwMode="auto">
                <a:xfrm>
                  <a:off x="2318346" y="2221682"/>
                  <a:ext cx="1393090" cy="6633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ru-RU" sz="700">
                      <a:solidFill>
                        <a:schemeClr val="bg1"/>
                      </a:solidFill>
                      <a:latin typeface="Muller Light"/>
                    </a:rPr>
                    <a:t>г. Санкт-</a:t>
                  </a:r>
                  <a:endParaRPr/>
                </a:p>
                <a:p>
                  <a:pPr algn="ctr">
                    <a:defRPr/>
                  </a:pPr>
                  <a:r>
                    <a:rPr lang="ru-RU" sz="700">
                      <a:solidFill>
                        <a:schemeClr val="bg1"/>
                      </a:solidFill>
                      <a:latin typeface="Muller Light"/>
                    </a:rPr>
                    <a:t>Петербург</a:t>
                  </a:r>
                  <a:endParaRPr/>
                </a:p>
              </p:txBody>
            </p:sp>
          </p:grpSp>
        </p:grpSp>
        <p:sp>
          <p:nvSpPr>
            <p:cNvPr id="54" name="Арка 233" hidden="0"/>
            <p:cNvSpPr/>
            <p:nvPr isPhoto="0" userDrawn="0"/>
          </p:nvSpPr>
          <p:spPr bwMode="auto">
            <a:xfrm rot="804302">
              <a:off x="5259465" y="1207252"/>
              <a:ext cx="1352550" cy="1352550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ln>
                  <a:solidFill>
                    <a:srgbClr val="FEB84E"/>
                  </a:solidFill>
                </a:ln>
                <a:solidFill>
                  <a:schemeClr val="tx1"/>
                </a:solidFill>
              </a:endParaRPr>
            </a:p>
          </p:txBody>
        </p:sp>
        <p:grpSp>
          <p:nvGrpSpPr>
            <p:cNvPr id="55" name="Группа 234" hidden="0"/>
            <p:cNvGrpSpPr/>
            <p:nvPr isPhoto="0" userDrawn="0"/>
          </p:nvGrpSpPr>
          <p:grpSpPr bwMode="auto">
            <a:xfrm>
              <a:off x="5351359" y="1322262"/>
              <a:ext cx="1126680" cy="1118069"/>
              <a:chOff x="2261274" y="1504974"/>
              <a:chExt cx="1479383" cy="1468077"/>
            </a:xfrm>
          </p:grpSpPr>
          <p:grpSp>
            <p:nvGrpSpPr>
              <p:cNvPr id="56" name="Группа 247" hidden="0"/>
              <p:cNvGrpSpPr/>
              <p:nvPr isPhoto="0" userDrawn="0"/>
            </p:nvGrpSpPr>
            <p:grpSpPr bwMode="auto">
              <a:xfrm>
                <a:off x="2261274" y="1504974"/>
                <a:ext cx="1479383" cy="1468077"/>
                <a:chOff x="3305345" y="2166532"/>
                <a:chExt cx="2514197" cy="2494983"/>
              </a:xfrm>
            </p:grpSpPr>
            <p:pic>
              <p:nvPicPr>
                <p:cNvPr id="57" name="Рисунок 250" hidden="0"/>
                <p:cNvPicPr>
                  <a:picLocks noChangeAspect="1"/>
                </p:cNvPicPr>
                <p:nvPr isPhoto="0" userDrawn="0"/>
              </p:nvPicPr>
              <p:blipFill>
                <a:blip r:embed="rId8"/>
                <a:stretch/>
              </p:blipFill>
              <p:spPr bwMode="auto">
                <a:xfrm>
                  <a:off x="3305345" y="3263185"/>
                  <a:ext cx="2508213" cy="1398330"/>
                </a:xfrm>
                <a:prstGeom prst="rect">
                  <a:avLst/>
                </a:prstGeom>
              </p:spPr>
            </p:pic>
            <p:pic>
              <p:nvPicPr>
                <p:cNvPr id="58" name="Рисунок 251" hidden="0"/>
                <p:cNvPicPr>
                  <a:picLocks noChangeAspect="1"/>
                </p:cNvPicPr>
                <p:nvPr isPhoto="0" userDrawn="0"/>
              </p:nvPicPr>
              <p:blipFill>
                <a:blip r:embed="rId6"/>
                <a:stretch/>
              </p:blipFill>
              <p:spPr bwMode="auto">
                <a:xfrm>
                  <a:off x="3311330" y="2166532"/>
                  <a:ext cx="2508213" cy="1404599"/>
                </a:xfrm>
                <a:prstGeom prst="rect">
                  <a:avLst/>
                </a:prstGeom>
              </p:spPr>
            </p:pic>
          </p:grpSp>
          <p:sp>
            <p:nvSpPr>
              <p:cNvPr id="59" name="TextBox 248" hidden="0"/>
              <p:cNvSpPr>
                <a:spLocks noAdjustHandles="0" noChangeArrowheads="0"/>
              </p:cNvSpPr>
              <p:nvPr isPhoto="0" userDrawn="0"/>
            </p:nvSpPr>
            <p:spPr bwMode="auto">
              <a:xfrm>
                <a:off x="2433438" y="2298572"/>
                <a:ext cx="1138576" cy="342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endParaRPr lang="ru-RU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249" hidden="0"/>
              <p:cNvSpPr>
                <a:spLocks noAdjustHandles="0" noChangeArrowheads="0"/>
              </p:cNvSpPr>
              <p:nvPr isPhoto="0" userDrawn="0"/>
            </p:nvSpPr>
            <p:spPr bwMode="auto">
              <a:xfrm>
                <a:off x="2483312" y="2268585"/>
                <a:ext cx="1064856" cy="663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ru-RU" sz="700">
                    <a:solidFill>
                      <a:schemeClr val="bg1"/>
                    </a:solidFill>
                    <a:latin typeface="Muller Light"/>
                  </a:rPr>
                  <a:t>ноябрь</a:t>
                </a:r>
                <a:endParaRPr/>
              </a:p>
              <a:p>
                <a:pPr algn="ctr">
                  <a:defRPr/>
                </a:pPr>
                <a:r>
                  <a:rPr lang="ru-RU" sz="700">
                    <a:solidFill>
                      <a:schemeClr val="bg1"/>
                    </a:solidFill>
                    <a:latin typeface="Muller Light"/>
                  </a:rPr>
                  <a:t>2021г.</a:t>
                </a:r>
                <a:endParaRPr/>
              </a:p>
            </p:txBody>
          </p:sp>
        </p:grpSp>
        <p:pic>
          <p:nvPicPr>
            <p:cNvPr id="61" name="Picture 8" descr="Календарь" hidden="0"/>
            <p:cNvPicPr>
              <a:picLocks noChangeAspect="1" noChangeArrowheads="1"/>
            </p:cNvPicPr>
            <p:nvPr isPhoto="0" userDrawn="0"/>
          </p:nvPicPr>
          <p:blipFill>
            <a:blip r:embed="rId9"/>
            <a:stretch/>
          </p:blipFill>
          <p:spPr bwMode="auto">
            <a:xfrm>
              <a:off x="5759956" y="1444932"/>
              <a:ext cx="351568" cy="351568"/>
            </a:xfrm>
            <a:prstGeom prst="rect">
              <a:avLst/>
            </a:prstGeom>
            <a:noFill/>
          </p:spPr>
        </p:pic>
        <p:sp>
          <p:nvSpPr>
            <p:cNvPr id="62" name="Арка 236" hidden="0"/>
            <p:cNvSpPr/>
            <p:nvPr isPhoto="0" userDrawn="0"/>
          </p:nvSpPr>
          <p:spPr bwMode="auto">
            <a:xfrm rot="10800000">
              <a:off x="6699880" y="1215565"/>
              <a:ext cx="1352550" cy="1352550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ln>
                  <a:solidFill>
                    <a:srgbClr val="FEB84E"/>
                  </a:solidFill>
                </a:ln>
                <a:solidFill>
                  <a:schemeClr val="tx1"/>
                </a:solidFill>
              </a:endParaRPr>
            </a:p>
          </p:txBody>
        </p:sp>
        <p:grpSp>
          <p:nvGrpSpPr>
            <p:cNvPr id="63" name="Группа 237" hidden="0"/>
            <p:cNvGrpSpPr/>
            <p:nvPr isPhoto="0" userDrawn="0"/>
          </p:nvGrpSpPr>
          <p:grpSpPr bwMode="auto">
            <a:xfrm>
              <a:off x="6791774" y="1330575"/>
              <a:ext cx="1126680" cy="1118069"/>
              <a:chOff x="2261274" y="1504974"/>
              <a:chExt cx="1479383" cy="1468077"/>
            </a:xfrm>
          </p:grpSpPr>
          <p:grpSp>
            <p:nvGrpSpPr>
              <p:cNvPr id="64" name="Группа 239" hidden="0"/>
              <p:cNvGrpSpPr/>
              <p:nvPr isPhoto="0" userDrawn="0"/>
            </p:nvGrpSpPr>
            <p:grpSpPr bwMode="auto">
              <a:xfrm>
                <a:off x="2261274" y="1504974"/>
                <a:ext cx="1479383" cy="1468077"/>
                <a:chOff x="3305345" y="2166532"/>
                <a:chExt cx="2514197" cy="2494983"/>
              </a:xfrm>
            </p:grpSpPr>
            <p:pic>
              <p:nvPicPr>
                <p:cNvPr id="65" name="Рисунок 243" hidden="0"/>
                <p:cNvPicPr>
                  <a:picLocks noChangeAspect="1"/>
                </p:cNvPicPr>
                <p:nvPr isPhoto="0" userDrawn="0"/>
              </p:nvPicPr>
              <p:blipFill>
                <a:blip r:embed="rId10"/>
                <a:stretch/>
              </p:blipFill>
              <p:spPr bwMode="auto">
                <a:xfrm>
                  <a:off x="3305345" y="3263186"/>
                  <a:ext cx="2508213" cy="1398329"/>
                </a:xfrm>
                <a:prstGeom prst="rect">
                  <a:avLst/>
                </a:prstGeom>
              </p:spPr>
            </p:pic>
            <p:pic>
              <p:nvPicPr>
                <p:cNvPr id="66" name="Рисунок 246" hidden="0"/>
                <p:cNvPicPr>
                  <a:picLocks noChangeAspect="1"/>
                </p:cNvPicPr>
                <p:nvPr isPhoto="0" userDrawn="0"/>
              </p:nvPicPr>
              <p:blipFill>
                <a:blip r:embed="rId6"/>
                <a:stretch/>
              </p:blipFill>
              <p:spPr bwMode="auto">
                <a:xfrm>
                  <a:off x="3311330" y="2166532"/>
                  <a:ext cx="2508213" cy="1404599"/>
                </a:xfrm>
                <a:prstGeom prst="rect">
                  <a:avLst/>
                </a:prstGeom>
              </p:spPr>
            </p:pic>
          </p:grpSp>
          <p:sp>
            <p:nvSpPr>
              <p:cNvPr id="67" name="TextBox 240" hidden="0"/>
              <p:cNvSpPr>
                <a:spLocks noAdjustHandles="0" noChangeArrowheads="0"/>
              </p:cNvSpPr>
              <p:nvPr isPhoto="0" userDrawn="0"/>
            </p:nvSpPr>
            <p:spPr bwMode="auto">
              <a:xfrm>
                <a:off x="2433438" y="2298572"/>
                <a:ext cx="1138576" cy="342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endParaRPr lang="ru-RU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TextBox 241" hidden="0"/>
              <p:cNvSpPr>
                <a:spLocks noAdjustHandles="0" noChangeArrowheads="0"/>
              </p:cNvSpPr>
              <p:nvPr isPhoto="0" userDrawn="0"/>
            </p:nvSpPr>
            <p:spPr bwMode="auto">
              <a:xfrm>
                <a:off x="2602330" y="2311055"/>
                <a:ext cx="967644" cy="597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ru-RU" sz="1200">
                    <a:solidFill>
                      <a:schemeClr val="bg1"/>
                    </a:solidFill>
                    <a:latin typeface="Muller Light"/>
                  </a:rPr>
                  <a:t>18+</a:t>
                </a:r>
                <a:endParaRPr/>
              </a:p>
            </p:txBody>
          </p:sp>
        </p:grpSp>
        <p:pic>
          <p:nvPicPr>
            <p:cNvPr id="69" name="Рисунок 238" hidden="0"/>
            <p:cNvPicPr>
              <a:picLocks noChangeAspect="1"/>
            </p:cNvPicPr>
            <p:nvPr isPhoto="0" userDrawn="0"/>
          </p:nvPicPr>
          <p:blipFill>
            <a:blip r:embed="rId11"/>
            <a:stretch/>
          </p:blipFill>
          <p:spPr bwMode="auto">
            <a:xfrm>
              <a:off x="7169228" y="1460274"/>
              <a:ext cx="367035" cy="367035"/>
            </a:xfrm>
            <a:prstGeom prst="rect">
              <a:avLst/>
            </a:prstGeom>
          </p:spPr>
        </p:pic>
      </p:grpSp>
      <p:sp>
        <p:nvSpPr>
          <p:cNvPr id="70" name="Прямоугольник 269" hidden="0"/>
          <p:cNvSpPr/>
          <p:nvPr isPhoto="0" userDrawn="0"/>
        </p:nvSpPr>
        <p:spPr bwMode="auto">
          <a:xfrm>
            <a:off x="6695727" y="1245889"/>
            <a:ext cx="2548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rgbClr val="6D49A0"/>
                </a:solidFill>
                <a:latin typeface="Muller Medium"/>
              </a:rPr>
              <a:t>Ключевая идея и тема</a:t>
            </a:r>
            <a:r>
              <a:rPr lang="ru-RU" sz="1400">
                <a:solidFill>
                  <a:srgbClr val="6D49A0"/>
                </a:solidFill>
                <a:latin typeface="Muller Medium"/>
              </a:rPr>
              <a:t> </a:t>
            </a:r>
            <a:endParaRPr lang="ru-RU" sz="1000">
              <a:solidFill>
                <a:srgbClr val="6D49A0"/>
              </a:solidFill>
              <a:latin typeface="Muller Medium"/>
            </a:endParaRPr>
          </a:p>
        </p:txBody>
      </p:sp>
      <p:sp>
        <p:nvSpPr>
          <p:cNvPr id="71" name="Прямоугольник 270" hidden="0"/>
          <p:cNvSpPr/>
          <p:nvPr isPhoto="0" userDrawn="0"/>
        </p:nvSpPr>
        <p:spPr bwMode="auto">
          <a:xfrm>
            <a:off x="6695727" y="1527974"/>
            <a:ext cx="2797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«РДШ и школа: </a:t>
            </a: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 </a:t>
            </a:r>
            <a:r>
              <a:rPr lang="ru-RU" sz="10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интеграция и консолидация в сфере воспитания» </a:t>
            </a:r>
            <a:endParaRPr lang="ru-RU" sz="1000">
              <a:solidFill>
                <a:schemeClr val="tx1">
                  <a:lumMod val="75000"/>
                  <a:lumOff val="25000"/>
                </a:schemeClr>
              </a:solidFill>
              <a:latin typeface="Muller Regular"/>
            </a:endParaRPr>
          </a:p>
        </p:txBody>
      </p:sp>
      <p:sp>
        <p:nvSpPr>
          <p:cNvPr id="72" name="Прямоугольник 271" hidden="0"/>
          <p:cNvSpPr/>
          <p:nvPr isPhoto="0" userDrawn="0"/>
        </p:nvSpPr>
        <p:spPr bwMode="auto">
          <a:xfrm>
            <a:off x="7507239" y="2872692"/>
            <a:ext cx="33178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>
                <a:latin typeface="Muller Regular"/>
              </a:rPr>
              <a:t>Выявление и распространение </a:t>
            </a:r>
            <a:endParaRPr/>
          </a:p>
          <a:p>
            <a:pPr>
              <a:defRPr/>
            </a:pPr>
            <a:r>
              <a:rPr lang="ru-RU" sz="1000">
                <a:latin typeface="Muller Regular"/>
              </a:rPr>
              <a:t>передового опыта взаимодействия РДШ </a:t>
            </a:r>
            <a:endParaRPr/>
          </a:p>
          <a:p>
            <a:pPr>
              <a:defRPr/>
            </a:pPr>
            <a:r>
              <a:rPr lang="ru-RU" sz="1000">
                <a:latin typeface="Muller Regular"/>
              </a:rPr>
              <a:t>с образовательными организациями по вопросам </a:t>
            </a:r>
            <a:endParaRPr/>
          </a:p>
          <a:p>
            <a:pPr>
              <a:defRPr/>
            </a:pPr>
            <a:r>
              <a:rPr lang="ru-RU" sz="1000">
                <a:latin typeface="Muller Regular"/>
              </a:rPr>
              <a:t>воспитания</a:t>
            </a:r>
            <a:endParaRPr lang="ru-RU" sz="1000">
              <a:latin typeface="Muller Regular"/>
            </a:endParaRPr>
          </a:p>
        </p:txBody>
      </p:sp>
      <p:sp>
        <p:nvSpPr>
          <p:cNvPr id="73" name="Прямоугольник 272" hidden="0"/>
          <p:cNvSpPr/>
          <p:nvPr isPhoto="0" userDrawn="0"/>
        </p:nvSpPr>
        <p:spPr bwMode="auto">
          <a:xfrm>
            <a:off x="7509798" y="2616233"/>
            <a:ext cx="8297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Цель</a:t>
            </a:r>
            <a:endParaRPr lang="ru-RU" sz="1000">
              <a:solidFill>
                <a:schemeClr val="tx1">
                  <a:lumMod val="75000"/>
                  <a:lumOff val="25000"/>
                </a:schemeClr>
              </a:solidFill>
              <a:latin typeface="Muller Medium"/>
            </a:endParaRPr>
          </a:p>
        </p:txBody>
      </p:sp>
      <p:pic>
        <p:nvPicPr>
          <p:cNvPr id="74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114190" y="2609242"/>
            <a:ext cx="314684" cy="314684"/>
          </a:xfrm>
          <a:prstGeom prst="rect">
            <a:avLst/>
          </a:prstGeom>
          <a:noFill/>
        </p:spPr>
      </p:pic>
      <p:sp>
        <p:nvSpPr>
          <p:cNvPr id="75" name="Прямоугольник 274" hidden="0"/>
          <p:cNvSpPr/>
          <p:nvPr isPhoto="0" userDrawn="0"/>
        </p:nvSpPr>
        <p:spPr bwMode="auto">
          <a:xfrm>
            <a:off x="7971792" y="3947347"/>
            <a:ext cx="33178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>
                <a:latin typeface="Muller Regular"/>
              </a:rPr>
              <a:t>Ученые, педагоги, психологи, родители школьников, победители</a:t>
            </a:r>
            <a:endParaRPr/>
          </a:p>
          <a:p>
            <a:pPr>
              <a:defRPr/>
            </a:pPr>
            <a:r>
              <a:rPr lang="ru-RU" sz="1000">
                <a:latin typeface="Muller Regular"/>
              </a:rPr>
              <a:t>Всероссийского конкурса «Ежедневно с РДШ»</a:t>
            </a:r>
            <a:endParaRPr lang="ru-RU" sz="1000">
              <a:latin typeface="Muller Regular"/>
            </a:endParaRPr>
          </a:p>
        </p:txBody>
      </p:sp>
      <p:sp>
        <p:nvSpPr>
          <p:cNvPr id="76" name="Прямоугольник 275" hidden="0"/>
          <p:cNvSpPr/>
          <p:nvPr isPhoto="0" userDrawn="0"/>
        </p:nvSpPr>
        <p:spPr bwMode="auto">
          <a:xfrm>
            <a:off x="7974350" y="3690887"/>
            <a:ext cx="11508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Спикеры</a:t>
            </a:r>
            <a:endParaRPr lang="ru-RU" sz="1000">
              <a:solidFill>
                <a:schemeClr val="tx1">
                  <a:lumMod val="75000"/>
                  <a:lumOff val="25000"/>
                </a:schemeClr>
              </a:solidFill>
              <a:latin typeface="Muller Medium"/>
            </a:endParaRPr>
          </a:p>
        </p:txBody>
      </p:sp>
      <p:pic>
        <p:nvPicPr>
          <p:cNvPr id="77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578743" y="3683896"/>
            <a:ext cx="314684" cy="314684"/>
          </a:xfrm>
          <a:prstGeom prst="rect">
            <a:avLst/>
          </a:prstGeom>
          <a:noFill/>
        </p:spPr>
      </p:pic>
      <p:pic>
        <p:nvPicPr>
          <p:cNvPr id="78" name="Рисунок 9" hidden="0"/>
          <p:cNvPicPr>
            <a:picLocks noChangeAspect="1"/>
          </p:cNvPicPr>
          <p:nvPr isPhoto="0" userDrawn="0"/>
        </p:nvPicPr>
        <p:blipFill>
          <a:blip r:embed="rId14"/>
          <a:stretch/>
        </p:blipFill>
        <p:spPr bwMode="auto">
          <a:xfrm>
            <a:off x="7076960" y="4727804"/>
            <a:ext cx="2316382" cy="432283"/>
          </a:xfrm>
          <a:prstGeom prst="rect">
            <a:avLst/>
          </a:prstGeom>
        </p:spPr>
      </p:pic>
      <p:sp>
        <p:nvSpPr>
          <p:cNvPr id="79" name="Овал 14" hidden="0"/>
          <p:cNvSpPr/>
          <p:nvPr isPhoto="0" userDrawn="0"/>
        </p:nvSpPr>
        <p:spPr bwMode="auto">
          <a:xfrm>
            <a:off x="289461" y="4553695"/>
            <a:ext cx="2093819" cy="2093819"/>
          </a:xfrm>
          <a:prstGeom prst="ellipse">
            <a:avLst/>
          </a:prstGeom>
          <a:blipFill>
            <a:blip r:embed="rId15">
              <a:alphaModFix amt="98000"/>
            </a:blip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0" name="Рисунок 80" hidden="0"/>
          <p:cNvPicPr>
            <a:picLocks noChangeAspect="1"/>
          </p:cNvPicPr>
          <p:nvPr isPhoto="0" userDrawn="0"/>
        </p:nvPicPr>
        <p:blipFill>
          <a:blip r:embed="rId16"/>
          <a:stretch/>
        </p:blipFill>
        <p:spPr bwMode="auto">
          <a:xfrm>
            <a:off x="6082216" y="2674333"/>
            <a:ext cx="27360" cy="2648493"/>
          </a:xfrm>
          <a:prstGeom prst="rect">
            <a:avLst/>
          </a:prstGeom>
        </p:spPr>
      </p:pic>
      <p:pic>
        <p:nvPicPr>
          <p:cNvPr id="81" name="Рисунок 2" hidden="0"/>
          <p:cNvPicPr>
            <a:picLocks noChangeAspect="1"/>
          </p:cNvPicPr>
          <p:nvPr isPhoto="0" userDrawn="0"/>
        </p:nvPicPr>
        <p:blipFill>
          <a:blip r:embed="rId17"/>
          <a:srcRect l="12500" t="0" r="12500" b="0"/>
          <a:stretch/>
        </p:blipFill>
        <p:spPr bwMode="auto">
          <a:xfrm>
            <a:off x="9909918" y="4697126"/>
            <a:ext cx="1829667" cy="1871050"/>
          </a:xfrm>
          <a:prstGeom prst="ellipse">
            <a:avLst/>
          </a:prstGeom>
        </p:spPr>
      </p:pic>
      <p:pic>
        <p:nvPicPr>
          <p:cNvPr id="82" name="Рисунок 11" hidden="0"/>
          <p:cNvPicPr>
            <a:picLocks noChangeAspect="1"/>
          </p:cNvPicPr>
          <p:nvPr isPhoto="0" userDrawn="0"/>
        </p:nvPicPr>
        <p:blipFill>
          <a:blip r:embed="rId18"/>
          <a:srcRect l="18394" t="0" r="14847" b="0"/>
          <a:stretch/>
        </p:blipFill>
        <p:spPr bwMode="auto">
          <a:xfrm>
            <a:off x="1923488" y="5263714"/>
            <a:ext cx="1466499" cy="1466499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93" hidden="0"/>
          <p:cNvPicPr>
            <a:picLocks noChangeAspect="1"/>
          </p:cNvPicPr>
          <p:nvPr isPhoto="0" userDrawn="0"/>
        </p:nvPicPr>
        <p:blipFill>
          <a:blip r:embed="rId2"/>
          <a:srcRect l="0" t="25386" r="0" b="0"/>
          <a:stretch/>
        </p:blipFill>
        <p:spPr bwMode="auto">
          <a:xfrm>
            <a:off x="6663010" y="0"/>
            <a:ext cx="5528990" cy="1578238"/>
          </a:xfrm>
          <a:prstGeom prst="rect">
            <a:avLst/>
          </a:prstGeom>
        </p:spPr>
      </p:pic>
      <p:sp>
        <p:nvSpPr>
          <p:cNvPr id="5" name="Овал 94" hidden="0"/>
          <p:cNvSpPr/>
          <p:nvPr isPhoto="0" userDrawn="0"/>
        </p:nvSpPr>
        <p:spPr bwMode="auto">
          <a:xfrm>
            <a:off x="10611185" y="570486"/>
            <a:ext cx="1033861" cy="1055751"/>
          </a:xfrm>
          <a:prstGeom prst="ellipse">
            <a:avLst/>
          </a:prstGeom>
          <a:gradFill>
            <a:gsLst>
              <a:gs pos="0">
                <a:srgbClr val="729ABB"/>
              </a:gs>
              <a:gs pos="50000">
                <a:srgbClr val="C26079"/>
              </a:gs>
              <a:gs pos="100000">
                <a:srgbClr val="FD5423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95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0690568" y="923834"/>
            <a:ext cx="875093" cy="332415"/>
          </a:xfrm>
          <a:prstGeom prst="rect">
            <a:avLst/>
          </a:prstGeom>
        </p:spPr>
      </p:pic>
      <p:pic>
        <p:nvPicPr>
          <p:cNvPr id="7" name="Рисунок 7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9514931" y="4081720"/>
            <a:ext cx="2499153" cy="2648493"/>
          </a:xfrm>
          <a:prstGeom prst="rect">
            <a:avLst/>
          </a:prstGeom>
        </p:spPr>
      </p:pic>
      <p:pic>
        <p:nvPicPr>
          <p:cNvPr id="8" name="Рисунок 8" hidden="0"/>
          <p:cNvPicPr>
            <a:picLocks noChangeAspect="1"/>
          </p:cNvPicPr>
          <p:nvPr isPhoto="0" userDrawn="0"/>
        </p:nvPicPr>
        <p:blipFill>
          <a:blip r:embed="rId5"/>
          <a:srcRect l="0" t="0" r="0" b="19206"/>
          <a:stretch/>
        </p:blipFill>
        <p:spPr bwMode="auto">
          <a:xfrm>
            <a:off x="0" y="5765236"/>
            <a:ext cx="8734169" cy="1092764"/>
          </a:xfrm>
          <a:prstGeom prst="rect">
            <a:avLst/>
          </a:prstGeom>
        </p:spPr>
      </p:pic>
      <p:sp>
        <p:nvSpPr>
          <p:cNvPr id="9" name="TextBox 60" hidden="0"/>
          <p:cNvSpPr>
            <a:spLocks noAdjustHandles="0" noChangeArrowheads="0"/>
          </p:cNvSpPr>
          <p:nvPr isPhoto="0" userDrawn="0"/>
        </p:nvSpPr>
        <p:spPr bwMode="auto">
          <a:xfrm>
            <a:off x="483563" y="702252"/>
            <a:ext cx="42053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Корпоративный</a:t>
            </a:r>
            <a:endParaRPr/>
          </a:p>
          <a:p>
            <a:pPr>
              <a:defRPr/>
            </a:pPr>
            <a:r>
              <a:rPr lang="ru-RU" sz="28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университет</a:t>
            </a:r>
            <a:endParaRPr lang="ru-RU" sz="2800">
              <a:solidFill>
                <a:schemeClr val="tx1">
                  <a:lumMod val="75000"/>
                  <a:lumOff val="25000"/>
                </a:schemeClr>
              </a:solidFill>
              <a:latin typeface="Muller Medium"/>
            </a:endParaRPr>
          </a:p>
          <a:p>
            <a:pPr algn="ctr">
              <a:defRPr/>
            </a:pPr>
            <a:endParaRPr lang="ru-RU" sz="900">
              <a:solidFill>
                <a:schemeClr val="tx1">
                  <a:lumMod val="75000"/>
                  <a:lumOff val="25000"/>
                </a:schemeClr>
              </a:solidFill>
              <a:latin typeface="Muller Regular"/>
            </a:endParaRPr>
          </a:p>
        </p:txBody>
      </p:sp>
      <p:sp>
        <p:nvSpPr>
          <p:cNvPr id="10" name="Прямоугольник 10" hidden="0"/>
          <p:cNvSpPr/>
          <p:nvPr isPhoto="0" userDrawn="0"/>
        </p:nvSpPr>
        <p:spPr bwMode="auto">
          <a:xfrm>
            <a:off x="492979" y="1926473"/>
            <a:ext cx="42251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Образовательный портал Корпоративного университета — единая и динамичная система обучения кадров РДШ</a:t>
            </a:r>
            <a:endParaRPr/>
          </a:p>
        </p:txBody>
      </p:sp>
      <p:sp>
        <p:nvSpPr>
          <p:cNvPr id="11" name="Прямоугольник 142" hidden="0"/>
          <p:cNvSpPr/>
          <p:nvPr isPhoto="0" userDrawn="0"/>
        </p:nvSpPr>
        <p:spPr bwMode="auto">
          <a:xfrm>
            <a:off x="492979" y="2728353"/>
            <a:ext cx="425248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>
                <a:solidFill>
                  <a:srgbClr val="6D49A0"/>
                </a:solidFill>
                <a:latin typeface="Muller Light"/>
              </a:rPr>
              <a:t>В октябре 2020 года получена бессрочная лицензия</a:t>
            </a:r>
            <a:endParaRPr lang="en-US" sz="1050">
              <a:solidFill>
                <a:srgbClr val="6D49A0"/>
              </a:solidFill>
              <a:latin typeface="Muller Light"/>
            </a:endParaRPr>
          </a:p>
          <a:p>
            <a:pPr>
              <a:defRPr/>
            </a:pPr>
            <a:r>
              <a:rPr lang="ru-RU" sz="1050">
                <a:solidFill>
                  <a:srgbClr val="6D49A0"/>
                </a:solidFill>
                <a:latin typeface="Muller Light"/>
              </a:rPr>
              <a:t>на дополнительное образование детей и взрослых</a:t>
            </a:r>
            <a:endParaRPr lang="en-US" sz="1050">
              <a:solidFill>
                <a:srgbClr val="6D49A0"/>
              </a:solidFill>
              <a:latin typeface="Muller Light"/>
            </a:endParaRPr>
          </a:p>
          <a:p>
            <a:pPr>
              <a:defRPr/>
            </a:pPr>
            <a:r>
              <a:rPr lang="ru-RU" sz="1050">
                <a:solidFill>
                  <a:srgbClr val="6D49A0"/>
                </a:solidFill>
                <a:latin typeface="Muller Light"/>
              </a:rPr>
              <a:t>и дополнительное профессиональное образование</a:t>
            </a:r>
            <a:endParaRPr lang="ru-RU" sz="1050">
              <a:solidFill>
                <a:srgbClr val="6D49A0"/>
              </a:solidFill>
              <a:latin typeface="Muller Light"/>
            </a:endParaRPr>
          </a:p>
        </p:txBody>
      </p:sp>
      <p:sp>
        <p:nvSpPr>
          <p:cNvPr id="12" name="Прямоугольник 218" hidden="0"/>
          <p:cNvSpPr/>
          <p:nvPr isPhoto="0" userDrawn="0"/>
        </p:nvSpPr>
        <p:spPr bwMode="auto">
          <a:xfrm>
            <a:off x="5746756" y="1206212"/>
            <a:ext cx="4795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Образовательный портал КУ —</a:t>
            </a:r>
            <a:endParaRPr lang="en-US" sz="1200">
              <a:solidFill>
                <a:schemeClr val="tx1">
                  <a:lumMod val="75000"/>
                  <a:lumOff val="25000"/>
                </a:schemeClr>
              </a:solidFill>
              <a:latin typeface="Muller Bold"/>
            </a:endParaRPr>
          </a:p>
          <a:p>
            <a:pPr>
              <a:defRPr/>
            </a:pPr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уникальное пространство,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 </a:t>
            </a:r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где </a:t>
            </a:r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учатся</a:t>
            </a:r>
            <a:endParaRPr lang="en-US" sz="1200">
              <a:solidFill>
                <a:schemeClr val="tx1">
                  <a:lumMod val="75000"/>
                  <a:lumOff val="25000"/>
                </a:schemeClr>
              </a:solidFill>
              <a:latin typeface="Muller Bold"/>
            </a:endParaRPr>
          </a:p>
          <a:p>
            <a:pPr>
              <a:defRPr/>
            </a:pPr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вместе 94 000 взрослых и детей:</a:t>
            </a:r>
            <a:endParaRPr lang="ru-RU" sz="700">
              <a:solidFill>
                <a:schemeClr val="tx1">
                  <a:lumMod val="75000"/>
                  <a:lumOff val="25000"/>
                </a:schemeClr>
              </a:solidFill>
              <a:latin typeface="Muller Bold"/>
            </a:endParaRPr>
          </a:p>
        </p:txBody>
      </p:sp>
      <p:sp>
        <p:nvSpPr>
          <p:cNvPr id="13" name="Прямоугольник 271" hidden="0"/>
          <p:cNvSpPr/>
          <p:nvPr isPhoto="0" userDrawn="0"/>
        </p:nvSpPr>
        <p:spPr bwMode="auto">
          <a:xfrm>
            <a:off x="6273956" y="3258038"/>
            <a:ext cx="3317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>
                <a:latin typeface="Muller Light"/>
              </a:rPr>
              <a:t>Свыше 20 образовательных онлайн-курсов</a:t>
            </a:r>
            <a:endParaRPr/>
          </a:p>
          <a:p>
            <a:pPr lvl="0">
              <a:defRPr/>
            </a:pPr>
            <a:r>
              <a:rPr lang="ru-RU" sz="1000">
                <a:latin typeface="Muller Light"/>
              </a:rPr>
              <a:t>и более 60 открытых лекций по воспитанию</a:t>
            </a:r>
            <a:endParaRPr/>
          </a:p>
        </p:txBody>
      </p:sp>
      <p:pic>
        <p:nvPicPr>
          <p:cNvPr id="14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831154" y="3230695"/>
            <a:ext cx="314684" cy="314684"/>
          </a:xfrm>
          <a:prstGeom prst="rect">
            <a:avLst/>
          </a:prstGeom>
          <a:noFill/>
        </p:spPr>
      </p:pic>
      <p:grpSp>
        <p:nvGrpSpPr>
          <p:cNvPr id="15" name="Группа 15" hidden="0"/>
          <p:cNvGrpSpPr/>
          <p:nvPr isPhoto="0" userDrawn="0"/>
        </p:nvGrpSpPr>
        <p:grpSpPr bwMode="auto">
          <a:xfrm>
            <a:off x="5734436" y="2177258"/>
            <a:ext cx="1150891" cy="689159"/>
            <a:chOff x="6244932" y="2001549"/>
            <a:chExt cx="1150891" cy="689159"/>
          </a:xfrm>
        </p:grpSpPr>
        <p:sp>
          <p:nvSpPr>
            <p:cNvPr id="16" name="Прямоугольник 217" hidden="0"/>
            <p:cNvSpPr/>
            <p:nvPr isPhoto="0" userDrawn="0"/>
          </p:nvSpPr>
          <p:spPr bwMode="auto">
            <a:xfrm>
              <a:off x="6244932" y="2275210"/>
              <a:ext cx="1079041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700">
                  <a:latin typeface="Muller Regular"/>
                </a:rPr>
                <a:t>Руководителей</a:t>
              </a:r>
              <a:endParaRPr lang="en-US" sz="700">
                <a:latin typeface="Muller Regular"/>
              </a:endParaRPr>
            </a:p>
            <a:p>
              <a:pPr>
                <a:defRPr/>
              </a:pPr>
              <a:r>
                <a:rPr lang="ru-RU" sz="700">
                  <a:latin typeface="Muller Regular"/>
                </a:rPr>
                <a:t>Образовательных</a:t>
              </a:r>
              <a:endParaRPr lang="en-US" sz="700">
                <a:latin typeface="Muller Regular"/>
              </a:endParaRPr>
            </a:p>
            <a:p>
              <a:pPr>
                <a:defRPr/>
              </a:pPr>
              <a:r>
                <a:rPr lang="ru-RU" sz="700">
                  <a:latin typeface="Muller Regular"/>
                </a:rPr>
                <a:t>организаций</a:t>
              </a:r>
              <a:endParaRPr lang="ru-RU" sz="100">
                <a:latin typeface="Muller Regular"/>
              </a:endParaRPr>
            </a:p>
          </p:txBody>
        </p:sp>
        <p:sp>
          <p:nvSpPr>
            <p:cNvPr id="17" name="Прямоугольник 275" hidden="0"/>
            <p:cNvSpPr/>
            <p:nvPr isPhoto="0" userDrawn="0"/>
          </p:nvSpPr>
          <p:spPr bwMode="auto">
            <a:xfrm>
              <a:off x="6244932" y="2001549"/>
              <a:ext cx="1150891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>
                  <a:solidFill>
                    <a:srgbClr val="FEA115"/>
                  </a:solidFill>
                  <a:latin typeface="Muller Bold"/>
                </a:rPr>
                <a:t>3 000</a:t>
              </a:r>
              <a:endParaRPr lang="ru-RU" sz="1000">
                <a:solidFill>
                  <a:srgbClr val="FEA115"/>
                </a:solidFill>
                <a:latin typeface="Muller Bold"/>
              </a:endParaRPr>
            </a:p>
          </p:txBody>
        </p:sp>
      </p:grpSp>
      <p:pic>
        <p:nvPicPr>
          <p:cNvPr id="18" name="Рисунок 80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5429572" y="2674333"/>
            <a:ext cx="27360" cy="2648493"/>
          </a:xfrm>
          <a:prstGeom prst="rect">
            <a:avLst/>
          </a:prstGeom>
        </p:spPr>
      </p:pic>
      <p:grpSp>
        <p:nvGrpSpPr>
          <p:cNvPr id="19" name="Группа 13" hidden="0"/>
          <p:cNvGrpSpPr/>
          <p:nvPr isPhoto="0" userDrawn="0"/>
        </p:nvGrpSpPr>
        <p:grpSpPr bwMode="auto">
          <a:xfrm>
            <a:off x="6993612" y="2177258"/>
            <a:ext cx="1150891" cy="469822"/>
            <a:chOff x="6244931" y="2750506"/>
            <a:chExt cx="1150891" cy="469822"/>
          </a:xfrm>
        </p:grpSpPr>
        <p:sp>
          <p:nvSpPr>
            <p:cNvPr id="20" name="Прямоугольник 81" hidden="0"/>
            <p:cNvSpPr/>
            <p:nvPr isPhoto="0" userDrawn="0"/>
          </p:nvSpPr>
          <p:spPr bwMode="auto">
            <a:xfrm>
              <a:off x="6244932" y="3020273"/>
              <a:ext cx="1079041" cy="20005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700">
                  <a:latin typeface="Muller Regular"/>
                </a:rPr>
                <a:t>Школьников</a:t>
              </a:r>
              <a:endParaRPr lang="ru-RU" sz="100">
                <a:latin typeface="Muller Regular"/>
              </a:endParaRPr>
            </a:p>
          </p:txBody>
        </p:sp>
        <p:sp>
          <p:nvSpPr>
            <p:cNvPr id="21" name="Прямоугольник 82" hidden="0"/>
            <p:cNvSpPr/>
            <p:nvPr isPhoto="0" userDrawn="0"/>
          </p:nvSpPr>
          <p:spPr bwMode="auto">
            <a:xfrm>
              <a:off x="6244931" y="2750506"/>
              <a:ext cx="1150891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>
                  <a:solidFill>
                    <a:srgbClr val="FEA115"/>
                  </a:solidFill>
                  <a:latin typeface="Muller Bold"/>
                </a:rPr>
                <a:t>47 000</a:t>
              </a:r>
              <a:endParaRPr/>
            </a:p>
          </p:txBody>
        </p:sp>
      </p:grpSp>
      <p:grpSp>
        <p:nvGrpSpPr>
          <p:cNvPr id="22" name="Группа 12" hidden="0"/>
          <p:cNvGrpSpPr/>
          <p:nvPr isPhoto="0" userDrawn="0"/>
        </p:nvGrpSpPr>
        <p:grpSpPr bwMode="auto">
          <a:xfrm>
            <a:off x="8252788" y="2177258"/>
            <a:ext cx="1150891" cy="467654"/>
            <a:chOff x="6244932" y="3324652"/>
            <a:chExt cx="1150891" cy="467654"/>
          </a:xfrm>
        </p:grpSpPr>
        <p:sp>
          <p:nvSpPr>
            <p:cNvPr id="23" name="Прямоугольник 85" hidden="0"/>
            <p:cNvSpPr/>
            <p:nvPr isPhoto="0" userDrawn="0"/>
          </p:nvSpPr>
          <p:spPr bwMode="auto">
            <a:xfrm>
              <a:off x="6244932" y="3592251"/>
              <a:ext cx="1079041" cy="20005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700">
                  <a:latin typeface="Muller Regular"/>
                </a:rPr>
                <a:t>Педагогов</a:t>
              </a:r>
              <a:endParaRPr lang="ru-RU" sz="100">
                <a:latin typeface="Muller Regular"/>
              </a:endParaRPr>
            </a:p>
          </p:txBody>
        </p:sp>
        <p:sp>
          <p:nvSpPr>
            <p:cNvPr id="24" name="Прямоугольник 86" hidden="0"/>
            <p:cNvSpPr/>
            <p:nvPr isPhoto="0" userDrawn="0"/>
          </p:nvSpPr>
          <p:spPr bwMode="auto">
            <a:xfrm>
              <a:off x="6244932" y="3324652"/>
              <a:ext cx="1150891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>
                  <a:solidFill>
                    <a:srgbClr val="FEA115"/>
                  </a:solidFill>
                  <a:latin typeface="Muller Bold"/>
                </a:rPr>
                <a:t>40 000</a:t>
              </a:r>
              <a:endParaRPr/>
            </a:p>
          </p:txBody>
        </p:sp>
      </p:grpSp>
      <p:grpSp>
        <p:nvGrpSpPr>
          <p:cNvPr id="25" name="Группа 6" hidden="0"/>
          <p:cNvGrpSpPr/>
          <p:nvPr isPhoto="0" userDrawn="0"/>
        </p:nvGrpSpPr>
        <p:grpSpPr bwMode="auto">
          <a:xfrm>
            <a:off x="9569728" y="2177258"/>
            <a:ext cx="1150891" cy="679747"/>
            <a:chOff x="6244932" y="3909850"/>
            <a:chExt cx="1150891" cy="679747"/>
          </a:xfrm>
        </p:grpSpPr>
        <p:sp>
          <p:nvSpPr>
            <p:cNvPr id="26" name="Прямоугольник 87" hidden="0"/>
            <p:cNvSpPr/>
            <p:nvPr isPhoto="0" userDrawn="0"/>
          </p:nvSpPr>
          <p:spPr bwMode="auto">
            <a:xfrm>
              <a:off x="6244932" y="4174099"/>
              <a:ext cx="1079041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700">
                  <a:latin typeface="Muller Regular"/>
                </a:rPr>
                <a:t>Родителей (законных представителей)</a:t>
              </a:r>
              <a:endParaRPr lang="ru-RU" sz="100">
                <a:latin typeface="Muller Regular"/>
              </a:endParaRPr>
            </a:p>
          </p:txBody>
        </p:sp>
        <p:sp>
          <p:nvSpPr>
            <p:cNvPr id="27" name="Прямоугольник 88" hidden="0"/>
            <p:cNvSpPr/>
            <p:nvPr isPhoto="0" userDrawn="0"/>
          </p:nvSpPr>
          <p:spPr bwMode="auto">
            <a:xfrm>
              <a:off x="6244932" y="3909850"/>
              <a:ext cx="1150891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>
                  <a:solidFill>
                    <a:srgbClr val="FEA115"/>
                  </a:solidFill>
                  <a:latin typeface="Muller Bold"/>
                </a:rPr>
                <a:t>4 000</a:t>
              </a:r>
              <a:endParaRPr/>
            </a:p>
          </p:txBody>
        </p:sp>
      </p:grpSp>
      <p:sp>
        <p:nvSpPr>
          <p:cNvPr id="28" name="Прямоугольник 89" hidden="0"/>
          <p:cNvSpPr/>
          <p:nvPr isPhoto="0" userDrawn="0"/>
        </p:nvSpPr>
        <p:spPr bwMode="auto">
          <a:xfrm>
            <a:off x="6273956" y="3704537"/>
            <a:ext cx="35607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>
                <a:latin typeface="Muller Light"/>
              </a:rPr>
              <a:t>Реализуются три программы повышения квалификации и одна программа профессиональной переподготовки</a:t>
            </a:r>
            <a:endParaRPr/>
          </a:p>
        </p:txBody>
      </p:sp>
      <p:sp>
        <p:nvSpPr>
          <p:cNvPr id="29" name="Прямоугольник 90" hidden="0"/>
          <p:cNvSpPr/>
          <p:nvPr isPhoto="0" userDrawn="0"/>
        </p:nvSpPr>
        <p:spPr bwMode="auto">
          <a:xfrm>
            <a:off x="6273956" y="4229893"/>
            <a:ext cx="38215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>
                <a:latin typeface="Muller Light"/>
              </a:rPr>
              <a:t>Получили удостоверение о повышении квалификации</a:t>
            </a:r>
            <a:endParaRPr lang="en-US" sz="1000">
              <a:latin typeface="Muller Light"/>
            </a:endParaRPr>
          </a:p>
          <a:p>
            <a:pPr lvl="0">
              <a:defRPr/>
            </a:pPr>
            <a:r>
              <a:rPr lang="ru-RU" sz="1000">
                <a:latin typeface="Muller Light"/>
              </a:rPr>
              <a:t>1 884 педагогов и руководителей образовательных организаций</a:t>
            </a:r>
            <a:endParaRPr/>
          </a:p>
        </p:txBody>
      </p:sp>
      <p:sp>
        <p:nvSpPr>
          <p:cNvPr id="30" name="Прямоугольник 91" hidden="0"/>
          <p:cNvSpPr/>
          <p:nvPr isPhoto="0" userDrawn="0"/>
        </p:nvSpPr>
        <p:spPr bwMode="auto">
          <a:xfrm>
            <a:off x="6273956" y="4790272"/>
            <a:ext cx="45782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>
                <a:latin typeface="Muller Light"/>
              </a:rPr>
              <a:t>В январе-марте 2021 года на портале проведен Всероссийский конкурс «Навигаторы детства»: 6 300 участников, 2,5 тысячи победителей проходят онлайн-обучение по 3 модулям программы «Воспитательная деятельность в общеобразовательной организации»</a:t>
            </a:r>
            <a:endParaRPr/>
          </a:p>
        </p:txBody>
      </p:sp>
      <p:pic>
        <p:nvPicPr>
          <p:cNvPr id="31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831154" y="3667130"/>
            <a:ext cx="314684" cy="314684"/>
          </a:xfrm>
          <a:prstGeom prst="rect">
            <a:avLst/>
          </a:prstGeom>
          <a:noFill/>
        </p:spPr>
      </p:pic>
      <p:pic>
        <p:nvPicPr>
          <p:cNvPr id="32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831154" y="4211393"/>
            <a:ext cx="314684" cy="314684"/>
          </a:xfrm>
          <a:prstGeom prst="rect">
            <a:avLst/>
          </a:prstGeom>
          <a:noFill/>
        </p:spPr>
      </p:pic>
      <p:pic>
        <p:nvPicPr>
          <p:cNvPr id="33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831154" y="4768999"/>
            <a:ext cx="314684" cy="314684"/>
          </a:xfrm>
          <a:prstGeom prst="rect">
            <a:avLst/>
          </a:prstGeom>
          <a:noFill/>
        </p:spPr>
      </p:pic>
      <p:pic>
        <p:nvPicPr>
          <p:cNvPr id="34" name="Рисунок 19" hidden="0"/>
          <p:cNvPicPr>
            <a:picLocks noChangeAspect="1"/>
          </p:cNvPicPr>
          <p:nvPr isPhoto="0" userDrawn="0"/>
        </p:nvPicPr>
        <p:blipFill>
          <a:blip r:embed="rId8"/>
          <a:srcRect l="14653" t="0" r="10346" b="0"/>
          <a:stretch/>
        </p:blipFill>
        <p:spPr bwMode="auto">
          <a:xfrm>
            <a:off x="603686" y="3563393"/>
            <a:ext cx="2473589" cy="2473589"/>
          </a:xfrm>
          <a:prstGeom prst="ellipse">
            <a:avLst/>
          </a:prstGeom>
        </p:spPr>
      </p:pic>
      <p:pic>
        <p:nvPicPr>
          <p:cNvPr id="35" name="Рисунок 21" hidden="0"/>
          <p:cNvPicPr>
            <a:picLocks noChangeAspect="1"/>
          </p:cNvPicPr>
          <p:nvPr isPhoto="0" userDrawn="0"/>
        </p:nvPicPr>
        <p:blipFill>
          <a:blip r:embed="rId9"/>
          <a:srcRect l="25790" t="154" r="7530" b="-153"/>
          <a:stretch/>
        </p:blipFill>
        <p:spPr bwMode="auto">
          <a:xfrm>
            <a:off x="10169324" y="2983309"/>
            <a:ext cx="1565325" cy="1565325"/>
          </a:xfrm>
          <a:prstGeom prst="ellipse">
            <a:avLst/>
          </a:prstGeom>
        </p:spPr>
      </p:pic>
      <p:pic>
        <p:nvPicPr>
          <p:cNvPr id="36" name="Рисунок 23" hidden="0"/>
          <p:cNvPicPr>
            <a:picLocks noChangeAspect="1"/>
          </p:cNvPicPr>
          <p:nvPr isPhoto="0" userDrawn="0"/>
        </p:nvPicPr>
        <p:blipFill>
          <a:blip r:embed="rId10"/>
          <a:srcRect l="16680" t="0" r="16680" b="0"/>
          <a:stretch/>
        </p:blipFill>
        <p:spPr bwMode="auto">
          <a:xfrm>
            <a:off x="3292785" y="4704758"/>
            <a:ext cx="1807031" cy="1807031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8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2796540" y="0"/>
            <a:ext cx="10303099" cy="6858000"/>
          </a:xfrm>
          <a:prstGeom prst="rect">
            <a:avLst/>
          </a:prstGeom>
        </p:spPr>
      </p:pic>
      <p:pic>
        <p:nvPicPr>
          <p:cNvPr id="5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3"/>
          <a:stretch/>
        </p:blipFill>
        <p:spPr bwMode="auto">
          <a:xfrm>
            <a:off x="0" y="0"/>
            <a:ext cx="9698049" cy="6858000"/>
          </a:xfrm>
          <a:prstGeom prst="rect">
            <a:avLst/>
          </a:prstGeom>
        </p:spPr>
      </p:pic>
      <p:sp>
        <p:nvSpPr>
          <p:cNvPr id="6" name="TextBox 9" hidden="0"/>
          <p:cNvSpPr>
            <a:spLocks noAdjustHandles="0" noChangeArrowheads="0"/>
          </p:cNvSpPr>
          <p:nvPr isPhoto="0" userDrawn="0"/>
        </p:nvSpPr>
        <p:spPr bwMode="auto">
          <a:xfrm>
            <a:off x="558977" y="2964656"/>
            <a:ext cx="4234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bg1"/>
                </a:solidFill>
                <a:latin typeface="Muller Black"/>
              </a:rPr>
              <a:t>ЛИЧНОСТНОЕ РАЗВИТИЕ</a:t>
            </a:r>
            <a:endParaRPr/>
          </a:p>
        </p:txBody>
      </p:sp>
      <p:grpSp>
        <p:nvGrpSpPr>
          <p:cNvPr id="7" name="Группа 1" hidden="0"/>
          <p:cNvGrpSpPr/>
          <p:nvPr isPhoto="0" userDrawn="0"/>
        </p:nvGrpSpPr>
        <p:grpSpPr bwMode="auto">
          <a:xfrm>
            <a:off x="3989702" y="4187698"/>
            <a:ext cx="1718643" cy="1607118"/>
            <a:chOff x="3863119" y="3966718"/>
            <a:chExt cx="1718643" cy="1607118"/>
          </a:xfrm>
        </p:grpSpPr>
        <p:sp>
          <p:nvSpPr>
            <p:cNvPr id="8" name="Овал 6" hidden="0"/>
            <p:cNvSpPr/>
            <p:nvPr isPhoto="0" userDrawn="0"/>
          </p:nvSpPr>
          <p:spPr bwMode="auto">
            <a:xfrm>
              <a:off x="3863119" y="3966718"/>
              <a:ext cx="1607118" cy="16071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9" name="Рисунок 10" hidden="0"/>
            <p:cNvPicPr>
              <a:picLocks noChangeAspect="1"/>
            </p:cNvPicPr>
            <p:nvPr isPhoto="0" userDrawn="0"/>
          </p:nvPicPr>
          <p:blipFill>
            <a:blip r:embed="rId4"/>
            <a:stretch/>
          </p:blipFill>
          <p:spPr bwMode="auto">
            <a:xfrm>
              <a:off x="3863119" y="4066084"/>
              <a:ext cx="1718643" cy="1408385"/>
            </a:xfrm>
            <a:prstGeom prst="rect">
              <a:avLst/>
            </a:prstGeom>
          </p:spPr>
        </p:pic>
        <p:pic>
          <p:nvPicPr>
            <p:cNvPr id="10" name="Рисунок 11" hidden="0"/>
            <p:cNvPicPr>
              <a:picLocks noChangeAspect="1"/>
            </p:cNvPicPr>
            <p:nvPr isPhoto="0" userDrawn="0"/>
          </p:nvPicPr>
          <p:blipFill>
            <a:blip r:embed="rId5"/>
            <a:stretch/>
          </p:blipFill>
          <p:spPr bwMode="auto">
            <a:xfrm>
              <a:off x="4068030" y="4542872"/>
              <a:ext cx="1197296" cy="4548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9.userapi.com/impg/IIO8hMjI0vVv7rRC7Qdf4I4PTXHDEADimE_BaA/X_A493IdqtM.jpg?size=2400x1600&amp;quality=96&amp;sign=235bc6d39cda95bcbd3074f66a746c48&amp;type=album" hidden="0"/>
          <p:cNvPicPr>
            <a:picLocks noChangeAspect="1" noChangeArrowheads="1"/>
          </p:cNvPicPr>
          <p:nvPr isPhoto="0" userDrawn="0"/>
        </p:nvPicPr>
        <p:blipFill>
          <a:blip r:embed="rId2"/>
          <a:srcRect l="0" t="0" r="4664" b="0"/>
          <a:stretch/>
        </p:blipFill>
        <p:spPr bwMode="auto">
          <a:xfrm>
            <a:off x="2365820" y="0"/>
            <a:ext cx="9807130" cy="6858000"/>
          </a:xfrm>
          <a:prstGeom prst="rect">
            <a:avLst/>
          </a:prstGeom>
          <a:noFill/>
        </p:spPr>
      </p:pic>
      <p:pic>
        <p:nvPicPr>
          <p:cNvPr id="5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3"/>
          <a:stretch/>
        </p:blipFill>
        <p:spPr bwMode="auto">
          <a:xfrm>
            <a:off x="0" y="0"/>
            <a:ext cx="9698049" cy="6858000"/>
          </a:xfrm>
          <a:prstGeom prst="rect">
            <a:avLst/>
          </a:prstGeom>
        </p:spPr>
      </p:pic>
      <p:pic>
        <p:nvPicPr>
          <p:cNvPr id="6" name="Рисунок 4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656566" y="5323481"/>
            <a:ext cx="1062020" cy="1062020"/>
          </a:xfrm>
          <a:prstGeom prst="rect">
            <a:avLst/>
          </a:prstGeom>
        </p:spPr>
      </p:pic>
      <p:sp>
        <p:nvSpPr>
          <p:cNvPr id="7" name="TextBox 9" hidden="0"/>
          <p:cNvSpPr>
            <a:spLocks noAdjustHandles="0" noChangeArrowheads="0"/>
          </p:cNvSpPr>
          <p:nvPr isPhoto="0" userDrawn="0"/>
        </p:nvSpPr>
        <p:spPr bwMode="auto">
          <a:xfrm>
            <a:off x="614740" y="2909498"/>
            <a:ext cx="4234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 b="1">
                <a:solidFill>
                  <a:schemeClr val="bg1"/>
                </a:solidFill>
                <a:latin typeface="Muller Black"/>
              </a:rPr>
              <a:t>НАУКА</a:t>
            </a:r>
            <a:endParaRPr/>
          </a:p>
        </p:txBody>
      </p:sp>
      <p:grpSp>
        <p:nvGrpSpPr>
          <p:cNvPr id="8" name="Группа 8" hidden="0"/>
          <p:cNvGrpSpPr/>
          <p:nvPr isPhoto="0" userDrawn="0"/>
        </p:nvGrpSpPr>
        <p:grpSpPr bwMode="auto">
          <a:xfrm>
            <a:off x="3903155" y="4346740"/>
            <a:ext cx="1718643" cy="1607118"/>
            <a:chOff x="3863119" y="3966718"/>
            <a:chExt cx="1718643" cy="1607118"/>
          </a:xfrm>
        </p:grpSpPr>
        <p:sp>
          <p:nvSpPr>
            <p:cNvPr id="9" name="Овал 10" hidden="0"/>
            <p:cNvSpPr/>
            <p:nvPr isPhoto="0" userDrawn="0"/>
          </p:nvSpPr>
          <p:spPr bwMode="auto">
            <a:xfrm>
              <a:off x="3863119" y="3966718"/>
              <a:ext cx="1607118" cy="16071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0" name="Рисунок 11" hidden="0"/>
            <p:cNvPicPr>
              <a:picLocks noChangeAspect="1"/>
            </p:cNvPicPr>
            <p:nvPr isPhoto="0" userDrawn="0"/>
          </p:nvPicPr>
          <p:blipFill>
            <a:blip r:embed="rId5"/>
            <a:stretch/>
          </p:blipFill>
          <p:spPr bwMode="auto">
            <a:xfrm>
              <a:off x="3863119" y="4066084"/>
              <a:ext cx="1718643" cy="1408385"/>
            </a:xfrm>
            <a:prstGeom prst="rect">
              <a:avLst/>
            </a:prstGeom>
          </p:spPr>
        </p:pic>
        <p:pic>
          <p:nvPicPr>
            <p:cNvPr id="11" name="Рисунок 12" hidden="0"/>
            <p:cNvPicPr>
              <a:picLocks noChangeAspect="1"/>
            </p:cNvPicPr>
            <p:nvPr isPhoto="0" userDrawn="0"/>
          </p:nvPicPr>
          <p:blipFill>
            <a:blip r:embed="rId6"/>
            <a:stretch/>
          </p:blipFill>
          <p:spPr bwMode="auto">
            <a:xfrm>
              <a:off x="4068030" y="4542872"/>
              <a:ext cx="1197296" cy="4548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5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6635651" y="0"/>
            <a:ext cx="5556350" cy="2115195"/>
          </a:xfrm>
          <a:prstGeom prst="rect">
            <a:avLst/>
          </a:prstGeom>
        </p:spPr>
      </p:pic>
      <p:pic>
        <p:nvPicPr>
          <p:cNvPr id="5" name="Рисунок 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514931" y="4081720"/>
            <a:ext cx="2499153" cy="2648493"/>
          </a:xfrm>
          <a:prstGeom prst="rect">
            <a:avLst/>
          </a:prstGeom>
        </p:spPr>
      </p:pic>
      <p:pic>
        <p:nvPicPr>
          <p:cNvPr id="6" name="Рисунок 8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0" y="5505451"/>
            <a:ext cx="8734169" cy="1352550"/>
          </a:xfrm>
          <a:prstGeom prst="rect">
            <a:avLst/>
          </a:prstGeom>
        </p:spPr>
      </p:pic>
      <p:pic>
        <p:nvPicPr>
          <p:cNvPr id="7" name="Рисунок 9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6432155" y="2210864"/>
            <a:ext cx="27360" cy="2648493"/>
          </a:xfrm>
          <a:prstGeom prst="rect">
            <a:avLst/>
          </a:prstGeom>
        </p:spPr>
      </p:pic>
      <p:sp>
        <p:nvSpPr>
          <p:cNvPr id="8" name="TextBox 18" hidden="0"/>
          <p:cNvSpPr>
            <a:spLocks noAdjustHandles="0" noChangeArrowheads="0"/>
          </p:cNvSpPr>
          <p:nvPr isPhoto="0" userDrawn="0"/>
        </p:nvSpPr>
        <p:spPr bwMode="auto">
          <a:xfrm>
            <a:off x="7452818" y="2472326"/>
            <a:ext cx="48872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600">
                <a:latin typeface="Muller Regular"/>
              </a:rPr>
              <a:t>День знаний - </a:t>
            </a:r>
            <a:r>
              <a:rPr lang="ru-RU" sz="1600">
                <a:latin typeface="Muller Medium"/>
              </a:rPr>
              <a:t>1 сентября</a:t>
            </a:r>
            <a:endParaRPr/>
          </a:p>
          <a:p>
            <a:pPr>
              <a:lnSpc>
                <a:spcPct val="150000"/>
              </a:lnSpc>
              <a:defRPr/>
            </a:pPr>
            <a:r>
              <a:rPr lang="ru-RU" sz="1600">
                <a:latin typeface="Muller Regular"/>
              </a:rPr>
              <a:t>День науки </a:t>
            </a:r>
            <a:r>
              <a:rPr lang="ru-RU" sz="1600">
                <a:latin typeface="Muller Medium"/>
              </a:rPr>
              <a:t>- 8 февраля </a:t>
            </a:r>
            <a:endParaRPr/>
          </a:p>
        </p:txBody>
      </p:sp>
      <p:grpSp>
        <p:nvGrpSpPr>
          <p:cNvPr id="9" name="Группа 21" hidden="0"/>
          <p:cNvGrpSpPr/>
          <p:nvPr isPhoto="0" userDrawn="0"/>
        </p:nvGrpSpPr>
        <p:grpSpPr bwMode="auto">
          <a:xfrm>
            <a:off x="418248" y="423291"/>
            <a:ext cx="1088864" cy="1087385"/>
            <a:chOff x="290834" y="2166532"/>
            <a:chExt cx="2510480" cy="2507069"/>
          </a:xfrm>
        </p:grpSpPr>
        <p:pic>
          <p:nvPicPr>
            <p:cNvPr id="10" name="Рисунок 22" hidden="0"/>
            <p:cNvPicPr>
              <a:picLocks noChangeAspect="1"/>
            </p:cNvPicPr>
            <p:nvPr isPhoto="0" userDrawn="0"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290834" y="3275272"/>
              <a:ext cx="2508213" cy="1398329"/>
            </a:xfrm>
            <a:prstGeom prst="rect">
              <a:avLst/>
            </a:prstGeom>
            <a:noFill/>
          </p:spPr>
        </p:pic>
        <p:pic>
          <p:nvPicPr>
            <p:cNvPr id="11" name="Рисунок 23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293101" y="2166532"/>
              <a:ext cx="2508213" cy="1404599"/>
            </a:xfrm>
            <a:prstGeom prst="rect">
              <a:avLst/>
            </a:prstGeom>
          </p:spPr>
        </p:pic>
      </p:grpSp>
      <p:grpSp>
        <p:nvGrpSpPr>
          <p:cNvPr id="12" name="Группа 24" hidden="0"/>
          <p:cNvGrpSpPr/>
          <p:nvPr isPhoto="0" userDrawn="0"/>
        </p:nvGrpSpPr>
        <p:grpSpPr bwMode="auto">
          <a:xfrm>
            <a:off x="1649874" y="423291"/>
            <a:ext cx="1090477" cy="1082143"/>
            <a:chOff x="3305345" y="2166532"/>
            <a:chExt cx="2514197" cy="2494983"/>
          </a:xfrm>
        </p:grpSpPr>
        <p:pic>
          <p:nvPicPr>
            <p:cNvPr id="13" name="Рисунок 25" hidden="0"/>
            <p:cNvPicPr>
              <a:picLocks noChangeAspect="1"/>
            </p:cNvPicPr>
            <p:nvPr isPhoto="0" userDrawn="0"/>
          </p:nvPicPr>
          <p:blipFill>
            <a:blip r:embed="rId8"/>
            <a:stretch/>
          </p:blipFill>
          <p:spPr bwMode="auto">
            <a:xfrm>
              <a:off x="3305345" y="3263185"/>
              <a:ext cx="2508213" cy="1398330"/>
            </a:xfrm>
            <a:prstGeom prst="rect">
              <a:avLst/>
            </a:prstGeom>
          </p:spPr>
        </p:pic>
        <p:pic>
          <p:nvPicPr>
            <p:cNvPr id="14" name="Рисунок 26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3311330" y="2166532"/>
              <a:ext cx="2508213" cy="1404599"/>
            </a:xfrm>
            <a:prstGeom prst="rect">
              <a:avLst/>
            </a:prstGeom>
          </p:spPr>
        </p:pic>
      </p:grpSp>
      <p:grpSp>
        <p:nvGrpSpPr>
          <p:cNvPr id="15" name="Группа 27" hidden="0"/>
          <p:cNvGrpSpPr/>
          <p:nvPr isPhoto="0" userDrawn="0"/>
        </p:nvGrpSpPr>
        <p:grpSpPr bwMode="auto">
          <a:xfrm>
            <a:off x="3084774" y="423291"/>
            <a:ext cx="1087881" cy="1086537"/>
            <a:chOff x="6438764" y="2166531"/>
            <a:chExt cx="2508213" cy="2505115"/>
          </a:xfrm>
        </p:grpSpPr>
        <p:pic>
          <p:nvPicPr>
            <p:cNvPr id="16" name="Рисунок 28" hidden="0"/>
            <p:cNvPicPr>
              <a:picLocks noChangeAspect="1"/>
            </p:cNvPicPr>
            <p:nvPr isPhoto="0" userDrawn="0"/>
          </p:nvPicPr>
          <p:blipFill>
            <a:blip r:embed="rId9"/>
            <a:stretch/>
          </p:blipFill>
          <p:spPr bwMode="auto">
            <a:xfrm>
              <a:off x="6438764" y="3273315"/>
              <a:ext cx="2508213" cy="1398330"/>
            </a:xfrm>
            <a:prstGeom prst="rect">
              <a:avLst/>
            </a:prstGeom>
          </p:spPr>
        </p:pic>
        <p:pic>
          <p:nvPicPr>
            <p:cNvPr id="17" name="Рисунок 29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6438764" y="2166531"/>
              <a:ext cx="2508213" cy="1404599"/>
            </a:xfrm>
            <a:prstGeom prst="rect">
              <a:avLst/>
            </a:prstGeom>
          </p:spPr>
        </p:pic>
      </p:grpSp>
      <p:grpSp>
        <p:nvGrpSpPr>
          <p:cNvPr id="18" name="Группа 30" hidden="0"/>
          <p:cNvGrpSpPr/>
          <p:nvPr isPhoto="0" userDrawn="0"/>
        </p:nvGrpSpPr>
        <p:grpSpPr bwMode="auto">
          <a:xfrm>
            <a:off x="4357255" y="423291"/>
            <a:ext cx="1088492" cy="1086537"/>
            <a:chOff x="9372589" y="2166532"/>
            <a:chExt cx="2509621" cy="2505114"/>
          </a:xfrm>
        </p:grpSpPr>
        <p:pic>
          <p:nvPicPr>
            <p:cNvPr id="19" name="Рисунок 31" hidden="0"/>
            <p:cNvPicPr>
              <a:picLocks noChangeAspect="1"/>
            </p:cNvPicPr>
            <p:nvPr isPhoto="0" userDrawn="0"/>
          </p:nvPicPr>
          <p:blipFill>
            <a:blip r:embed="rId10">
              <a:duotone>
                <a:prstClr val="black"/>
                <a:srgbClr val="6B4BA0">
                  <a:tint val="45000"/>
                  <a:satMod val="400000"/>
                </a:srgbClr>
              </a:duotone>
            </a:blip>
            <a:stretch/>
          </p:blipFill>
          <p:spPr bwMode="auto">
            <a:xfrm>
              <a:off x="9372589" y="3273315"/>
              <a:ext cx="2508213" cy="1398330"/>
            </a:xfrm>
            <a:prstGeom prst="rect">
              <a:avLst/>
            </a:prstGeom>
          </p:spPr>
        </p:pic>
        <p:pic>
          <p:nvPicPr>
            <p:cNvPr id="20" name="Рисунок 32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9373997" y="2166532"/>
              <a:ext cx="2508213" cy="1404599"/>
            </a:xfrm>
            <a:prstGeom prst="rect">
              <a:avLst/>
            </a:prstGeom>
          </p:spPr>
        </p:pic>
      </p:grpSp>
      <p:sp>
        <p:nvSpPr>
          <p:cNvPr id="21" name="TextBox 33" hidden="0"/>
          <p:cNvSpPr>
            <a:spLocks noAdjustHandles="0" noChangeArrowheads="0"/>
          </p:cNvSpPr>
          <p:nvPr isPhoto="0" userDrawn="0"/>
        </p:nvSpPr>
        <p:spPr bwMode="auto">
          <a:xfrm>
            <a:off x="502673" y="1073643"/>
            <a:ext cx="902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800">
                <a:solidFill>
                  <a:schemeClr val="bg1"/>
                </a:solidFill>
                <a:latin typeface="Muller Light"/>
              </a:rPr>
              <a:t>Дня единых действий</a:t>
            </a:r>
            <a:endParaRPr/>
          </a:p>
        </p:txBody>
      </p:sp>
      <p:sp>
        <p:nvSpPr>
          <p:cNvPr id="22" name="TextBox 36" hidden="0"/>
          <p:cNvSpPr>
            <a:spLocks noAdjustHandles="0" noChangeArrowheads="0"/>
          </p:cNvSpPr>
          <p:nvPr isPhoto="0" userDrawn="0"/>
        </p:nvSpPr>
        <p:spPr bwMode="auto">
          <a:xfrm>
            <a:off x="4224139" y="1056628"/>
            <a:ext cx="1362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schemeClr val="bg1"/>
                </a:solidFill>
                <a:latin typeface="Muller Light"/>
              </a:rPr>
              <a:t>12</a:t>
            </a:r>
            <a:r>
              <a:rPr lang="ru-RU" sz="1200">
                <a:solidFill>
                  <a:schemeClr val="bg1"/>
                </a:solidFill>
                <a:latin typeface="Muller Light"/>
              </a:rPr>
              <a:t>–17 лет</a:t>
            </a:r>
            <a:endParaRPr/>
          </a:p>
        </p:txBody>
      </p:sp>
      <p:sp>
        <p:nvSpPr>
          <p:cNvPr id="23" name="Арка 37" hidden="0"/>
          <p:cNvSpPr/>
          <p:nvPr isPhoto="0" userDrawn="0"/>
        </p:nvSpPr>
        <p:spPr bwMode="auto">
          <a:xfrm rot="6367628">
            <a:off x="1560933" y="311977"/>
            <a:ext cx="1309089" cy="1309089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ln>
                <a:solidFill>
                  <a:srgbClr val="FEB84E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4" name="Арка 38" hidden="0"/>
          <p:cNvSpPr/>
          <p:nvPr isPhoto="0" userDrawn="0"/>
        </p:nvSpPr>
        <p:spPr bwMode="auto">
          <a:xfrm rot="16639518">
            <a:off x="303514" y="316314"/>
            <a:ext cx="1309089" cy="1309089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ln>
                <a:solidFill>
                  <a:srgbClr val="FEB84E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5" name="Арка 39" hidden="0"/>
          <p:cNvSpPr/>
          <p:nvPr isPhoto="0" userDrawn="0"/>
        </p:nvSpPr>
        <p:spPr bwMode="auto">
          <a:xfrm rot="17095771">
            <a:off x="2979283" y="311976"/>
            <a:ext cx="1309089" cy="1309089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  <a:effectLst>
            <a:outerShdw blurRad="50800" dist="38100" dir="5400000" rotWithShape="0" algn="t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ln>
                <a:solidFill>
                  <a:srgbClr val="FEA115"/>
                </a:solidFill>
              </a:ln>
              <a:noFill/>
            </a:endParaRPr>
          </a:p>
        </p:txBody>
      </p:sp>
      <p:sp>
        <p:nvSpPr>
          <p:cNvPr id="26" name="Арка 40" hidden="0"/>
          <p:cNvSpPr/>
          <p:nvPr isPhoto="0" userDrawn="0"/>
        </p:nvSpPr>
        <p:spPr bwMode="auto">
          <a:xfrm rot="5809858">
            <a:off x="4247261" y="311976"/>
            <a:ext cx="1309089" cy="1309089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solidFill>
                <a:srgbClr val="FEA115"/>
              </a:solidFill>
            </a:endParaRPr>
          </a:p>
        </p:txBody>
      </p:sp>
      <p:pic>
        <p:nvPicPr>
          <p:cNvPr id="27" name="Рисунок 42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>
            <a:off x="1866894" y="535031"/>
            <a:ext cx="332343" cy="332343"/>
          </a:xfrm>
          <a:prstGeom prst="rect">
            <a:avLst/>
          </a:prstGeom>
        </p:spPr>
      </p:pic>
      <p:pic>
        <p:nvPicPr>
          <p:cNvPr id="28" name="Рисунок 44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>
            <a:off x="4704144" y="515214"/>
            <a:ext cx="394102" cy="394102"/>
          </a:xfrm>
          <a:prstGeom prst="rect">
            <a:avLst/>
          </a:prstGeom>
        </p:spPr>
      </p:pic>
      <p:sp>
        <p:nvSpPr>
          <p:cNvPr id="29" name="TextBox 34" hidden="0"/>
          <p:cNvSpPr>
            <a:spLocks noAdjustHandles="0" noChangeArrowheads="0"/>
          </p:cNvSpPr>
          <p:nvPr isPhoto="0" userDrawn="0"/>
        </p:nvSpPr>
        <p:spPr bwMode="auto">
          <a:xfrm>
            <a:off x="1776265" y="1080217"/>
            <a:ext cx="839262" cy="252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30" name="TextBox 20" hidden="0"/>
          <p:cNvSpPr>
            <a:spLocks noAdjustHandles="0" noChangeArrowheads="0"/>
          </p:cNvSpPr>
          <p:nvPr isPhoto="0" userDrawn="0"/>
        </p:nvSpPr>
        <p:spPr bwMode="auto">
          <a:xfrm>
            <a:off x="2851988" y="1027274"/>
            <a:ext cx="1550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00">
                <a:solidFill>
                  <a:schemeClr val="bg1"/>
                </a:solidFill>
                <a:latin typeface="Muller Light"/>
              </a:rPr>
              <a:t>https://vk.com/</a:t>
            </a:r>
            <a:endParaRPr/>
          </a:p>
          <a:p>
            <a:pPr algn="ctr">
              <a:defRPr/>
            </a:pPr>
            <a:r>
              <a:rPr lang="en-US" sz="900">
                <a:solidFill>
                  <a:schemeClr val="bg1"/>
                </a:solidFill>
                <a:latin typeface="Muller Light"/>
              </a:rPr>
              <a:t>naukardsh</a:t>
            </a:r>
            <a:endParaRPr lang="ru-RU" sz="900">
              <a:solidFill>
                <a:schemeClr val="bg1"/>
              </a:solidFill>
              <a:latin typeface="Muller Light"/>
            </a:endParaRPr>
          </a:p>
        </p:txBody>
      </p:sp>
      <p:sp>
        <p:nvSpPr>
          <p:cNvPr id="31" name="TextBox 45" hidden="0"/>
          <p:cNvSpPr>
            <a:spLocks noAdjustHandles="0" noChangeArrowheads="0"/>
          </p:cNvSpPr>
          <p:nvPr isPhoto="0" userDrawn="0"/>
        </p:nvSpPr>
        <p:spPr bwMode="auto">
          <a:xfrm>
            <a:off x="932851" y="536303"/>
            <a:ext cx="29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latin typeface="Muller Light"/>
              </a:rPr>
              <a:t>3</a:t>
            </a:r>
            <a:endParaRPr/>
          </a:p>
        </p:txBody>
      </p:sp>
      <p:pic>
        <p:nvPicPr>
          <p:cNvPr id="32" name="Picture 8" descr="Календарь" hidden="0"/>
          <p:cNvPicPr>
            <a:picLocks noChangeAspect="1" noChangeArrowheads="1"/>
          </p:cNvPicPr>
          <p:nvPr isPhoto="0" userDrawn="0"/>
        </p:nvPicPr>
        <p:blipFill>
          <a:blip r:embed="rId13"/>
          <a:stretch/>
        </p:blipFill>
        <p:spPr bwMode="auto">
          <a:xfrm>
            <a:off x="690295" y="558791"/>
            <a:ext cx="298023" cy="298023"/>
          </a:xfrm>
          <a:prstGeom prst="rect">
            <a:avLst/>
          </a:prstGeom>
          <a:noFill/>
        </p:spPr>
      </p:pic>
      <p:sp>
        <p:nvSpPr>
          <p:cNvPr id="33" name="TextBox 51" hidden="0"/>
          <p:cNvSpPr>
            <a:spLocks noAdjustHandles="0" noChangeArrowheads="0"/>
          </p:cNvSpPr>
          <p:nvPr isPhoto="0" userDrawn="0"/>
        </p:nvSpPr>
        <p:spPr bwMode="auto">
          <a:xfrm>
            <a:off x="2101128" y="535031"/>
            <a:ext cx="33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latin typeface="Muller Light"/>
              </a:rPr>
              <a:t>5</a:t>
            </a:r>
            <a:endParaRPr/>
          </a:p>
        </p:txBody>
      </p:sp>
      <p:sp>
        <p:nvSpPr>
          <p:cNvPr id="34" name="TextBox 52" hidden="0"/>
          <p:cNvSpPr>
            <a:spLocks noAdjustHandles="0" noChangeArrowheads="0"/>
          </p:cNvSpPr>
          <p:nvPr isPhoto="0" userDrawn="0"/>
        </p:nvSpPr>
        <p:spPr bwMode="auto">
          <a:xfrm>
            <a:off x="1790628" y="1083349"/>
            <a:ext cx="8324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>
                <a:solidFill>
                  <a:schemeClr val="bg1"/>
                </a:solidFill>
                <a:latin typeface="Muller Light"/>
              </a:rPr>
              <a:t>Проектов</a:t>
            </a:r>
            <a:endParaRPr/>
          </a:p>
        </p:txBody>
      </p:sp>
      <p:sp>
        <p:nvSpPr>
          <p:cNvPr id="35" name="TextBox 48" hidden="0"/>
          <p:cNvSpPr>
            <a:spLocks noAdjustHandles="0" noChangeArrowheads="0"/>
          </p:cNvSpPr>
          <p:nvPr isPhoto="0" userDrawn="0"/>
        </p:nvSpPr>
        <p:spPr bwMode="auto">
          <a:xfrm>
            <a:off x="7782229" y="388612"/>
            <a:ext cx="4252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solidFill>
                  <a:schemeClr val="bg1"/>
                </a:solidFill>
                <a:latin typeface="Muller Regular"/>
              </a:rPr>
              <a:t>«Чем больше </a:t>
            </a:r>
            <a:r>
              <a:rPr lang="ru-RU">
                <a:solidFill>
                  <a:schemeClr val="bg1"/>
                </a:solidFill>
                <a:latin typeface="Muller Bold"/>
              </a:rPr>
              <a:t>знакомишься с наукой,</a:t>
            </a:r>
            <a:endParaRPr/>
          </a:p>
          <a:p>
            <a:pPr>
              <a:defRPr/>
            </a:pPr>
            <a:r>
              <a:rPr lang="ru-RU">
                <a:solidFill>
                  <a:schemeClr val="bg1"/>
                </a:solidFill>
                <a:latin typeface="Muller Regular"/>
              </a:rPr>
              <a:t>тем больше </a:t>
            </a:r>
            <a:r>
              <a:rPr lang="ru-RU">
                <a:solidFill>
                  <a:schemeClr val="bg1"/>
                </a:solidFill>
                <a:latin typeface="Muller Bold"/>
              </a:rPr>
              <a:t>любишь ее»</a:t>
            </a:r>
            <a:endParaRPr/>
          </a:p>
        </p:txBody>
      </p:sp>
      <p:sp>
        <p:nvSpPr>
          <p:cNvPr id="36" name="TextBox 58" hidden="0"/>
          <p:cNvSpPr>
            <a:spLocks noAdjustHandles="0" noChangeArrowheads="0"/>
          </p:cNvSpPr>
          <p:nvPr isPhoto="0" userDrawn="0"/>
        </p:nvSpPr>
        <p:spPr bwMode="auto">
          <a:xfrm>
            <a:off x="1066110" y="2226816"/>
            <a:ext cx="474936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Всероссийский проект</a:t>
            </a:r>
            <a:endParaRPr/>
          </a:p>
          <a:p>
            <a:pPr lvl="0">
              <a:defRPr/>
            </a:pPr>
            <a:r>
              <a:rPr lang="ru-RU" sz="1400">
                <a:solidFill>
                  <a:prstClr val="black">
                    <a:lumMod val="95000"/>
                    <a:lumOff val="5000"/>
                  </a:prstClr>
                </a:solidFill>
                <a:latin typeface="Muller Regular"/>
              </a:rPr>
              <a:t>«Научное ориентирование: открытый космос» </a:t>
            </a:r>
            <a:endParaRPr/>
          </a:p>
          <a:p>
            <a:pPr lvl="0">
              <a:defRPr/>
            </a:pPr>
            <a:endParaRPr lang="ru-RU" sz="1400">
              <a:solidFill>
                <a:prstClr val="black">
                  <a:lumMod val="95000"/>
                  <a:lumOff val="5000"/>
                </a:prstClr>
              </a:solidFill>
              <a:latin typeface="Muller Medium"/>
            </a:endParaRPr>
          </a:p>
          <a:p>
            <a:pPr lvl="0"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Всероссийский проект </a:t>
            </a:r>
            <a:r>
              <a:rPr lang="ru-RU" sz="1400">
                <a:solidFill>
                  <a:prstClr val="black">
                    <a:lumMod val="95000"/>
                    <a:lumOff val="5000"/>
                  </a:prstClr>
                </a:solidFill>
                <a:latin typeface="Muller Regular"/>
              </a:rPr>
              <a:t>«Плоды науки»</a:t>
            </a:r>
            <a:endParaRPr/>
          </a:p>
          <a:p>
            <a:pPr lvl="0">
              <a:defRPr/>
            </a:pPr>
            <a:endParaRPr lang="ru-RU" sz="1400">
              <a:solidFill>
                <a:prstClr val="white">
                  <a:lumMod val="50000"/>
                </a:prstClr>
              </a:solidFill>
              <a:latin typeface="Muller Medium"/>
            </a:endParaRPr>
          </a:p>
          <a:p>
            <a:pPr lvl="0"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Всероссийский проект </a:t>
            </a:r>
            <a:r>
              <a:rPr lang="ru-RU" sz="1400">
                <a:solidFill>
                  <a:prstClr val="black">
                    <a:lumMod val="95000"/>
                    <a:lumOff val="5000"/>
                  </a:prstClr>
                </a:solidFill>
                <a:latin typeface="Muller Regular"/>
              </a:rPr>
              <a:t>«</a:t>
            </a:r>
            <a:r>
              <a:rPr lang="ru-RU" sz="1400">
                <a:solidFill>
                  <a:prstClr val="black">
                    <a:lumMod val="95000"/>
                    <a:lumOff val="5000"/>
                  </a:prstClr>
                </a:solidFill>
                <a:latin typeface="Muller Regular"/>
              </a:rPr>
              <a:t>Продрон</a:t>
            </a:r>
            <a:r>
              <a:rPr lang="ru-RU" sz="1400">
                <a:solidFill>
                  <a:prstClr val="black">
                    <a:lumMod val="95000"/>
                    <a:lumOff val="5000"/>
                  </a:prstClr>
                </a:solidFill>
                <a:latin typeface="Muller Regular"/>
              </a:rPr>
              <a:t>»</a:t>
            </a:r>
            <a:endParaRPr/>
          </a:p>
          <a:p>
            <a:pPr lvl="0">
              <a:defRPr/>
            </a:pPr>
            <a:endParaRPr lang="ru-RU" sz="1400">
              <a:solidFill>
                <a:prstClr val="black"/>
              </a:solidFill>
              <a:latin typeface="Muller Medium"/>
            </a:endParaRPr>
          </a:p>
          <a:p>
            <a:pPr lvl="0"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Всероссийский проект </a:t>
            </a:r>
            <a:r>
              <a:rPr lang="ru-RU" sz="1400">
                <a:solidFill>
                  <a:prstClr val="black">
                    <a:lumMod val="95000"/>
                    <a:lumOff val="5000"/>
                  </a:prstClr>
                </a:solidFill>
                <a:latin typeface="Muller Regular"/>
              </a:rPr>
              <a:t>«Ледокол»</a:t>
            </a:r>
            <a:endParaRPr/>
          </a:p>
          <a:p>
            <a:pPr lvl="0">
              <a:defRPr/>
            </a:pPr>
            <a:endParaRPr lang="ru-RU" sz="1400">
              <a:solidFill>
                <a:prstClr val="black"/>
              </a:solidFill>
              <a:latin typeface="Muller Medium"/>
            </a:endParaRPr>
          </a:p>
          <a:p>
            <a:pPr>
              <a:defRPr/>
            </a:pPr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Всероссийский проект </a:t>
            </a:r>
            <a:r>
              <a:rPr lang="ru-RU" sz="1400">
                <a:solidFill>
                  <a:prstClr val="black">
                    <a:lumMod val="95000"/>
                    <a:lumOff val="5000"/>
                  </a:prstClr>
                </a:solidFill>
                <a:latin typeface="Muller Regular"/>
              </a:rPr>
              <a:t>по массовому вовлечению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>
                    <a:lumMod val="95000"/>
                    <a:lumOff val="5000"/>
                  </a:prstClr>
                </a:solidFill>
                <a:latin typeface="Muller Regular"/>
              </a:rPr>
              <a:t>школьников в научно-техническое творчество</a:t>
            </a:r>
            <a:endParaRPr/>
          </a:p>
          <a:p>
            <a:pPr>
              <a:defRPr/>
            </a:pPr>
            <a:endParaRPr lang="ru-RU" sz="1400">
              <a:solidFill>
                <a:prstClr val="black">
                  <a:lumMod val="95000"/>
                  <a:lumOff val="5000"/>
                </a:prstClr>
              </a:solidFill>
              <a:latin typeface="Muller Regular"/>
            </a:endParaRPr>
          </a:p>
          <a:p>
            <a:pPr lvl="0">
              <a:defRPr/>
            </a:pPr>
            <a:endParaRPr lang="ru-RU" sz="1600">
              <a:solidFill>
                <a:prstClr val="black"/>
              </a:solidFill>
              <a:latin typeface="Muller Medium"/>
            </a:endParaRPr>
          </a:p>
          <a:p>
            <a:pPr lvl="0">
              <a:defRPr/>
            </a:pPr>
            <a:endParaRPr lang="ru-RU" sz="1600">
              <a:solidFill>
                <a:prstClr val="black">
                  <a:lumMod val="95000"/>
                  <a:lumOff val="5000"/>
                </a:prstClr>
              </a:solidFill>
              <a:latin typeface="Muller Black"/>
            </a:endParaRPr>
          </a:p>
          <a:p>
            <a:pPr>
              <a:defRPr/>
            </a:pPr>
            <a:endParaRPr lang="ru-RU" sz="1400">
              <a:solidFill>
                <a:schemeClr val="tx1">
                  <a:lumMod val="95000"/>
                  <a:lumOff val="5000"/>
                </a:schemeClr>
              </a:solidFill>
              <a:latin typeface="Muller Black"/>
            </a:endParaRPr>
          </a:p>
        </p:txBody>
      </p:sp>
      <p:pic>
        <p:nvPicPr>
          <p:cNvPr id="37" name="Picture 16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957243" y="2563191"/>
            <a:ext cx="366466" cy="380954"/>
          </a:xfrm>
          <a:prstGeom prst="rect">
            <a:avLst/>
          </a:prstGeom>
          <a:noFill/>
        </p:spPr>
      </p:pic>
      <p:pic>
        <p:nvPicPr>
          <p:cNvPr id="38" name="Picture 16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955982" y="2942059"/>
            <a:ext cx="366466" cy="366466"/>
          </a:xfrm>
          <a:prstGeom prst="rect">
            <a:avLst/>
          </a:prstGeom>
          <a:noFill/>
        </p:spPr>
      </p:pic>
      <p:sp>
        <p:nvSpPr>
          <p:cNvPr id="39" name="Овал 69" hidden="0"/>
          <p:cNvSpPr/>
          <p:nvPr isPhoto="0" userDrawn="0"/>
        </p:nvSpPr>
        <p:spPr bwMode="auto">
          <a:xfrm>
            <a:off x="10611185" y="1107443"/>
            <a:ext cx="1033861" cy="1055751"/>
          </a:xfrm>
          <a:prstGeom prst="ellipse">
            <a:avLst/>
          </a:prstGeom>
          <a:gradFill>
            <a:gsLst>
              <a:gs pos="0">
                <a:srgbClr val="729ABB"/>
              </a:gs>
              <a:gs pos="50000">
                <a:srgbClr val="C26079"/>
              </a:gs>
              <a:gs pos="100000">
                <a:srgbClr val="FD5423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TextBox 75" hidden="0"/>
          <p:cNvSpPr>
            <a:spLocks noAdjustHandles="0" noChangeArrowheads="0"/>
          </p:cNvSpPr>
          <p:nvPr isPhoto="0" userDrawn="0"/>
        </p:nvSpPr>
        <p:spPr bwMode="auto">
          <a:xfrm>
            <a:off x="9269809" y="4460763"/>
            <a:ext cx="226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spc="100">
                <a:solidFill>
                  <a:srgbClr val="6D49A0"/>
                </a:solidFill>
                <a:latin typeface="Muller Black"/>
              </a:rPr>
              <a:t>ЦЕННОСТИ</a:t>
            </a:r>
            <a:endParaRPr/>
          </a:p>
        </p:txBody>
      </p:sp>
      <p:sp>
        <p:nvSpPr>
          <p:cNvPr id="41" name="Овал 80" hidden="0"/>
          <p:cNvSpPr/>
          <p:nvPr isPhoto="0" userDrawn="0"/>
        </p:nvSpPr>
        <p:spPr bwMode="auto">
          <a:xfrm>
            <a:off x="9163695" y="5249074"/>
            <a:ext cx="1334380" cy="1362632"/>
          </a:xfrm>
          <a:prstGeom prst="ellipse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rgbClr val="BD637F"/>
              </a:gs>
              <a:gs pos="100000">
                <a:srgbClr val="7030A0">
                  <a:alpha val="76000"/>
                </a:srgb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Овал 81" hidden="0"/>
          <p:cNvSpPr/>
          <p:nvPr isPhoto="0" userDrawn="0"/>
        </p:nvSpPr>
        <p:spPr bwMode="auto">
          <a:xfrm>
            <a:off x="10559924" y="5249075"/>
            <a:ext cx="1284922" cy="1312128"/>
          </a:xfrm>
          <a:prstGeom prst="ellipse">
            <a:avLst/>
          </a:prstGeom>
          <a:gradFill>
            <a:gsLst>
              <a:gs pos="0">
                <a:srgbClr val="729ABB"/>
              </a:gs>
              <a:gs pos="50000">
                <a:srgbClr val="C26079"/>
              </a:gs>
              <a:gs pos="100000">
                <a:srgbClr val="FD5423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TextBox 82" hidden="0"/>
          <p:cNvSpPr>
            <a:spLocks noAdjustHandles="0" noChangeArrowheads="0"/>
          </p:cNvSpPr>
          <p:nvPr isPhoto="0" userDrawn="0"/>
        </p:nvSpPr>
        <p:spPr bwMode="auto">
          <a:xfrm>
            <a:off x="10618118" y="5764550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>
                <a:solidFill>
                  <a:schemeClr val="bg1">
                    <a:lumMod val="95000"/>
                  </a:schemeClr>
                </a:solidFill>
                <a:latin typeface="Muller Black"/>
              </a:rPr>
              <a:t>ЗНАНИ</a:t>
            </a:r>
            <a:endParaRPr/>
          </a:p>
        </p:txBody>
      </p:sp>
      <p:sp>
        <p:nvSpPr>
          <p:cNvPr id="44" name="Овал 83" hidden="0"/>
          <p:cNvSpPr/>
          <p:nvPr isPhoto="0" userDrawn="0"/>
        </p:nvSpPr>
        <p:spPr bwMode="auto">
          <a:xfrm>
            <a:off x="7452818" y="4796049"/>
            <a:ext cx="1642200" cy="1648911"/>
          </a:xfrm>
          <a:prstGeom prst="ellipse">
            <a:avLst/>
          </a:prstGeom>
          <a:gradFill>
            <a:gsLst>
              <a:gs pos="0">
                <a:srgbClr val="6B4BA0"/>
              </a:gs>
              <a:gs pos="50000">
                <a:srgbClr val="A383AC"/>
              </a:gs>
              <a:gs pos="100000">
                <a:srgbClr val="A94988"/>
              </a:gs>
            </a:gsLst>
          </a:gra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TextBox 84" hidden="0"/>
          <p:cNvSpPr>
            <a:spLocks noAdjustHandles="0" noChangeArrowheads="0"/>
          </p:cNvSpPr>
          <p:nvPr isPhoto="0" userDrawn="0"/>
        </p:nvSpPr>
        <p:spPr bwMode="auto">
          <a:xfrm>
            <a:off x="9299162" y="5749161"/>
            <a:ext cx="1103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chemeClr val="bg1">
                    <a:lumMod val="95000"/>
                  </a:schemeClr>
                </a:solidFill>
                <a:latin typeface="Muller Black"/>
              </a:rPr>
              <a:t>СЕМЬЯ</a:t>
            </a:r>
            <a:endParaRPr/>
          </a:p>
        </p:txBody>
      </p:sp>
      <p:sp>
        <p:nvSpPr>
          <p:cNvPr id="46" name="TextBox 85" hidden="0"/>
          <p:cNvSpPr>
            <a:spLocks noAdjustHandles="0" noChangeArrowheads="0"/>
          </p:cNvSpPr>
          <p:nvPr isPhoto="0" userDrawn="0"/>
        </p:nvSpPr>
        <p:spPr bwMode="auto">
          <a:xfrm>
            <a:off x="7574499" y="5474838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chemeClr val="bg1">
                    <a:lumMod val="95000"/>
                  </a:schemeClr>
                </a:solidFill>
                <a:latin typeface="Muller Black"/>
              </a:rPr>
              <a:t>РОДИНА</a:t>
            </a:r>
            <a:endParaRPr/>
          </a:p>
        </p:txBody>
      </p:sp>
      <p:pic>
        <p:nvPicPr>
          <p:cNvPr id="47" name="Рисунок 88" hidden="0"/>
          <p:cNvPicPr>
            <a:picLocks noChangeAspect="1"/>
          </p:cNvPicPr>
          <p:nvPr isPhoto="0" userDrawn="0"/>
        </p:nvPicPr>
        <p:blipFill>
          <a:blip r:embed="rId15"/>
          <a:stretch/>
        </p:blipFill>
        <p:spPr bwMode="auto">
          <a:xfrm>
            <a:off x="10690568" y="1460792"/>
            <a:ext cx="875093" cy="332415"/>
          </a:xfrm>
          <a:prstGeom prst="rect">
            <a:avLst/>
          </a:prstGeom>
        </p:spPr>
      </p:pic>
      <p:pic>
        <p:nvPicPr>
          <p:cNvPr id="48" name="Рисунок 1" hidden="0"/>
          <p:cNvPicPr>
            <a:picLocks noChangeAspect="1"/>
          </p:cNvPicPr>
          <p:nvPr isPhoto="0" userDrawn="0"/>
        </p:nvPicPr>
        <p:blipFill>
          <a:blip r:embed="rId16"/>
          <a:stretch/>
        </p:blipFill>
        <p:spPr bwMode="auto">
          <a:xfrm>
            <a:off x="3441022" y="486702"/>
            <a:ext cx="392538" cy="392419"/>
          </a:xfrm>
          <a:prstGeom prst="rect">
            <a:avLst/>
          </a:prstGeom>
        </p:spPr>
      </p:pic>
      <p:pic>
        <p:nvPicPr>
          <p:cNvPr id="49" name="Рисунок 56" hidden="0"/>
          <p:cNvPicPr>
            <a:picLocks noChangeAspect="1"/>
          </p:cNvPicPr>
          <p:nvPr isPhoto="0" userDrawn="0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391292" y="5134292"/>
            <a:ext cx="1475799" cy="1475799"/>
          </a:xfrm>
          <a:prstGeom prst="rect">
            <a:avLst/>
          </a:prstGeom>
        </p:spPr>
      </p:pic>
      <p:pic>
        <p:nvPicPr>
          <p:cNvPr id="50" name="Рисунок 2" hidden="0"/>
          <p:cNvPicPr>
            <a:picLocks noChangeAspect="1"/>
          </p:cNvPicPr>
          <p:nvPr isPhoto="0" userDrawn="0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4082860" y="5176102"/>
            <a:ext cx="1124981" cy="1124981"/>
          </a:xfrm>
          <a:prstGeom prst="rect">
            <a:avLst/>
          </a:prstGeom>
        </p:spPr>
      </p:pic>
      <p:pic>
        <p:nvPicPr>
          <p:cNvPr id="51" name="Рисунок 3" hidden="0"/>
          <p:cNvPicPr>
            <a:picLocks noChangeAspect="1"/>
          </p:cNvPicPr>
          <p:nvPr isPhoto="0" userDrawn="0"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96821" y="4859357"/>
            <a:ext cx="1810143" cy="1810143"/>
          </a:xfrm>
          <a:prstGeom prst="rect">
            <a:avLst/>
          </a:prstGeom>
        </p:spPr>
      </p:pic>
      <p:sp>
        <p:nvSpPr>
          <p:cNvPr id="52" name="Прямоугольник 59" hidden="0"/>
          <p:cNvSpPr/>
          <p:nvPr isPhoto="0" userDrawn="0"/>
        </p:nvSpPr>
        <p:spPr bwMode="auto">
          <a:xfrm>
            <a:off x="7452818" y="3222496"/>
            <a:ext cx="4344818" cy="429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600">
                <a:latin typeface="Muller Regular"/>
              </a:rPr>
              <a:t>День космонавтики </a:t>
            </a:r>
            <a:r>
              <a:rPr lang="ru-RU" sz="1600">
                <a:latin typeface="Muller Medium"/>
              </a:rPr>
              <a:t>- 12 апреля</a:t>
            </a:r>
            <a:endParaRPr lang="ru-RU" sz="1600"/>
          </a:p>
        </p:txBody>
      </p:sp>
      <p:pic>
        <p:nvPicPr>
          <p:cNvPr id="53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955982" y="3321020"/>
            <a:ext cx="380954" cy="380954"/>
          </a:xfrm>
          <a:prstGeom prst="rect">
            <a:avLst/>
          </a:prstGeom>
          <a:noFill/>
        </p:spPr>
      </p:pic>
      <p:sp>
        <p:nvSpPr>
          <p:cNvPr id="54" name="TextBox 61" hidden="0"/>
          <p:cNvSpPr>
            <a:spLocks noAdjustHandles="0" noChangeArrowheads="0"/>
          </p:cNvSpPr>
          <p:nvPr isPhoto="0" userDrawn="0"/>
        </p:nvSpPr>
        <p:spPr bwMode="auto">
          <a:xfrm>
            <a:off x="6872668" y="2090883"/>
            <a:ext cx="3981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6D49A0"/>
                </a:solidFill>
                <a:latin typeface="Muller Medium"/>
              </a:rPr>
              <a:t>Дни единых действий :</a:t>
            </a:r>
            <a:endParaRPr/>
          </a:p>
        </p:txBody>
      </p:sp>
      <p:pic>
        <p:nvPicPr>
          <p:cNvPr id="55" name="Picture 16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67286" y="2201766"/>
            <a:ext cx="366466" cy="380954"/>
          </a:xfrm>
          <a:prstGeom prst="rect">
            <a:avLst/>
          </a:prstGeom>
          <a:noFill/>
        </p:spPr>
      </p:pic>
      <p:pic>
        <p:nvPicPr>
          <p:cNvPr id="56" name="Picture 16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66026" y="2835981"/>
            <a:ext cx="366466" cy="366466"/>
          </a:xfrm>
          <a:prstGeom prst="rect">
            <a:avLst/>
          </a:prstGeom>
          <a:noFill/>
        </p:spPr>
      </p:pic>
      <p:pic>
        <p:nvPicPr>
          <p:cNvPr id="57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66026" y="3270634"/>
            <a:ext cx="380954" cy="380954"/>
          </a:xfrm>
          <a:prstGeom prst="rect">
            <a:avLst/>
          </a:prstGeom>
          <a:noFill/>
        </p:spPr>
      </p:pic>
      <p:pic>
        <p:nvPicPr>
          <p:cNvPr id="58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58782" y="3682201"/>
            <a:ext cx="380954" cy="380954"/>
          </a:xfrm>
          <a:prstGeom prst="rect">
            <a:avLst/>
          </a:prstGeom>
          <a:noFill/>
        </p:spPr>
      </p:pic>
      <p:pic>
        <p:nvPicPr>
          <p:cNvPr id="59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67539" y="4099584"/>
            <a:ext cx="380954" cy="3809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4" hidden="0"/>
          <p:cNvPicPr>
            <a:picLocks noChangeAspect="1"/>
          </p:cNvPicPr>
          <p:nvPr isPhoto="0" userDrawn="0"/>
        </p:nvPicPr>
        <p:blipFill>
          <a:blip r:embed="rId2"/>
          <a:srcRect l="0" t="0" r="19039" b="0"/>
          <a:stretch/>
        </p:blipFill>
        <p:spPr bwMode="auto">
          <a:xfrm>
            <a:off x="3863581" y="0"/>
            <a:ext cx="8328419" cy="6858000"/>
          </a:xfrm>
          <a:prstGeom prst="rect">
            <a:avLst/>
          </a:prstGeom>
        </p:spPr>
      </p:pic>
      <p:pic>
        <p:nvPicPr>
          <p:cNvPr id="5" name="Объект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3"/>
          <a:stretch/>
        </p:blipFill>
        <p:spPr bwMode="auto">
          <a:xfrm>
            <a:off x="0" y="0"/>
            <a:ext cx="9698049" cy="6858000"/>
          </a:xfrm>
          <a:prstGeom prst="rect">
            <a:avLst/>
          </a:prstGeom>
        </p:spPr>
      </p:pic>
      <p:sp>
        <p:nvSpPr>
          <p:cNvPr id="6" name="TextBox 16" hidden="0"/>
          <p:cNvSpPr>
            <a:spLocks noAdjustHandles="0" noChangeArrowheads="0"/>
          </p:cNvSpPr>
          <p:nvPr isPhoto="0" userDrawn="0"/>
        </p:nvSpPr>
        <p:spPr bwMode="auto">
          <a:xfrm>
            <a:off x="168505" y="3075056"/>
            <a:ext cx="3893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4000" b="1">
                <a:solidFill>
                  <a:schemeClr val="bg1"/>
                </a:solidFill>
                <a:latin typeface="Muller Black"/>
              </a:rPr>
              <a:t>ТВОРЧЕСТВО</a:t>
            </a:r>
            <a:endParaRPr/>
          </a:p>
        </p:txBody>
      </p:sp>
      <p:pic>
        <p:nvPicPr>
          <p:cNvPr id="7" name="Рисунок 6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565785" y="5313598"/>
            <a:ext cx="1077289" cy="1077289"/>
          </a:xfrm>
          <a:prstGeom prst="rect">
            <a:avLst/>
          </a:prstGeom>
        </p:spPr>
      </p:pic>
      <p:grpSp>
        <p:nvGrpSpPr>
          <p:cNvPr id="8" name="Группа 8" hidden="0"/>
          <p:cNvGrpSpPr/>
          <p:nvPr isPhoto="0" userDrawn="0"/>
        </p:nvGrpSpPr>
        <p:grpSpPr bwMode="auto">
          <a:xfrm>
            <a:off x="3989702" y="4187698"/>
            <a:ext cx="1718643" cy="1607118"/>
            <a:chOff x="3863119" y="3966718"/>
            <a:chExt cx="1718643" cy="1607118"/>
          </a:xfrm>
        </p:grpSpPr>
        <p:sp>
          <p:nvSpPr>
            <p:cNvPr id="9" name="Овал 9" hidden="0"/>
            <p:cNvSpPr/>
            <p:nvPr isPhoto="0" userDrawn="0"/>
          </p:nvSpPr>
          <p:spPr bwMode="auto">
            <a:xfrm>
              <a:off x="3863119" y="3966718"/>
              <a:ext cx="1607118" cy="16071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0" name="Рисунок 10" hidden="0"/>
            <p:cNvPicPr>
              <a:picLocks noChangeAspect="1"/>
            </p:cNvPicPr>
            <p:nvPr isPhoto="0" userDrawn="0"/>
          </p:nvPicPr>
          <p:blipFill>
            <a:blip r:embed="rId5"/>
            <a:stretch/>
          </p:blipFill>
          <p:spPr bwMode="auto">
            <a:xfrm>
              <a:off x="3863119" y="4066084"/>
              <a:ext cx="1718643" cy="1408385"/>
            </a:xfrm>
            <a:prstGeom prst="rect">
              <a:avLst/>
            </a:prstGeom>
          </p:spPr>
        </p:pic>
        <p:pic>
          <p:nvPicPr>
            <p:cNvPr id="11" name="Рисунок 11" hidden="0"/>
            <p:cNvPicPr>
              <a:picLocks noChangeAspect="1"/>
            </p:cNvPicPr>
            <p:nvPr isPhoto="0" userDrawn="0"/>
          </p:nvPicPr>
          <p:blipFill>
            <a:blip r:embed="rId6"/>
            <a:stretch/>
          </p:blipFill>
          <p:spPr bwMode="auto">
            <a:xfrm>
              <a:off x="4068030" y="4542872"/>
              <a:ext cx="1197296" cy="4548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5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6663011" y="0"/>
            <a:ext cx="5528990" cy="2115195"/>
          </a:xfrm>
          <a:prstGeom prst="rect">
            <a:avLst/>
          </a:prstGeom>
        </p:spPr>
      </p:pic>
      <p:pic>
        <p:nvPicPr>
          <p:cNvPr id="5" name="Рисунок 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514931" y="4081720"/>
            <a:ext cx="2499153" cy="2648493"/>
          </a:xfrm>
          <a:prstGeom prst="rect">
            <a:avLst/>
          </a:prstGeom>
        </p:spPr>
      </p:pic>
      <p:pic>
        <p:nvPicPr>
          <p:cNvPr id="6" name="Рисунок 8" hidden="0"/>
          <p:cNvPicPr>
            <a:picLocks noChangeAspect="1"/>
          </p:cNvPicPr>
          <p:nvPr isPhoto="0" userDrawn="0"/>
        </p:nvPicPr>
        <p:blipFill>
          <a:blip r:embed="rId4"/>
          <a:srcRect l="3066" t="0" r="0" b="0"/>
          <a:stretch/>
        </p:blipFill>
        <p:spPr bwMode="auto">
          <a:xfrm>
            <a:off x="0" y="5505451"/>
            <a:ext cx="8466401" cy="1352550"/>
          </a:xfrm>
          <a:prstGeom prst="rect">
            <a:avLst/>
          </a:prstGeom>
        </p:spPr>
      </p:pic>
      <p:pic>
        <p:nvPicPr>
          <p:cNvPr id="7" name="Рисунок 9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6580887" y="2214848"/>
            <a:ext cx="27360" cy="2648493"/>
          </a:xfrm>
          <a:prstGeom prst="rect">
            <a:avLst/>
          </a:prstGeom>
        </p:spPr>
      </p:pic>
      <p:grpSp>
        <p:nvGrpSpPr>
          <p:cNvPr id="8" name="Группа 21" hidden="0"/>
          <p:cNvGrpSpPr/>
          <p:nvPr isPhoto="0" userDrawn="0"/>
        </p:nvGrpSpPr>
        <p:grpSpPr bwMode="auto">
          <a:xfrm>
            <a:off x="504481" y="421756"/>
            <a:ext cx="1277708" cy="1275973"/>
            <a:chOff x="290834" y="2166532"/>
            <a:chExt cx="2510480" cy="2507069"/>
          </a:xfrm>
        </p:grpSpPr>
        <p:pic>
          <p:nvPicPr>
            <p:cNvPr id="9" name="Рисунок 22" hidden="0"/>
            <p:cNvPicPr>
              <a:picLocks noChangeAspect="1"/>
            </p:cNvPicPr>
            <p:nvPr isPhoto="0" userDrawn="0"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290834" y="3275272"/>
              <a:ext cx="2508213" cy="1398329"/>
            </a:xfrm>
            <a:prstGeom prst="rect">
              <a:avLst/>
            </a:prstGeom>
            <a:noFill/>
          </p:spPr>
        </p:pic>
        <p:pic>
          <p:nvPicPr>
            <p:cNvPr id="10" name="Рисунок 23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293101" y="2166532"/>
              <a:ext cx="2508213" cy="1404599"/>
            </a:xfrm>
            <a:prstGeom prst="rect">
              <a:avLst/>
            </a:prstGeom>
          </p:spPr>
        </p:pic>
      </p:grpSp>
      <p:grpSp>
        <p:nvGrpSpPr>
          <p:cNvPr id="11" name="Группа 24" hidden="0"/>
          <p:cNvGrpSpPr/>
          <p:nvPr isPhoto="0" userDrawn="0"/>
        </p:nvGrpSpPr>
        <p:grpSpPr bwMode="auto">
          <a:xfrm>
            <a:off x="1930456" y="450580"/>
            <a:ext cx="1279601" cy="1269821"/>
            <a:chOff x="3305345" y="2166532"/>
            <a:chExt cx="2514197" cy="2494983"/>
          </a:xfrm>
        </p:grpSpPr>
        <p:pic>
          <p:nvPicPr>
            <p:cNvPr id="12" name="Рисунок 25" hidden="0"/>
            <p:cNvPicPr>
              <a:picLocks noChangeAspect="1"/>
            </p:cNvPicPr>
            <p:nvPr isPhoto="0" userDrawn="0"/>
          </p:nvPicPr>
          <p:blipFill>
            <a:blip r:embed="rId8"/>
            <a:stretch/>
          </p:blipFill>
          <p:spPr bwMode="auto">
            <a:xfrm>
              <a:off x="3305345" y="3263185"/>
              <a:ext cx="2508213" cy="1398330"/>
            </a:xfrm>
            <a:prstGeom prst="rect">
              <a:avLst/>
            </a:prstGeom>
          </p:spPr>
        </p:pic>
        <p:pic>
          <p:nvPicPr>
            <p:cNvPr id="13" name="Рисунок 26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3311330" y="2166532"/>
              <a:ext cx="2508213" cy="1404599"/>
            </a:xfrm>
            <a:prstGeom prst="rect">
              <a:avLst/>
            </a:prstGeom>
          </p:spPr>
        </p:pic>
      </p:grpSp>
      <p:grpSp>
        <p:nvGrpSpPr>
          <p:cNvPr id="14" name="Группа 27" hidden="0"/>
          <p:cNvGrpSpPr/>
          <p:nvPr isPhoto="0" userDrawn="0"/>
        </p:nvGrpSpPr>
        <p:grpSpPr bwMode="auto">
          <a:xfrm>
            <a:off x="3633469" y="450580"/>
            <a:ext cx="1276555" cy="1274978"/>
            <a:chOff x="6438764" y="2166532"/>
            <a:chExt cx="2508213" cy="2505113"/>
          </a:xfrm>
        </p:grpSpPr>
        <p:pic>
          <p:nvPicPr>
            <p:cNvPr id="15" name="Рисунок 28" hidden="0"/>
            <p:cNvPicPr>
              <a:picLocks noChangeAspect="1"/>
            </p:cNvPicPr>
            <p:nvPr isPhoto="0" userDrawn="0"/>
          </p:nvPicPr>
          <p:blipFill>
            <a:blip r:embed="rId9"/>
            <a:stretch/>
          </p:blipFill>
          <p:spPr bwMode="auto">
            <a:xfrm>
              <a:off x="6438764" y="3273315"/>
              <a:ext cx="2508213" cy="1398329"/>
            </a:xfrm>
            <a:prstGeom prst="rect">
              <a:avLst/>
            </a:prstGeom>
          </p:spPr>
        </p:pic>
        <p:pic>
          <p:nvPicPr>
            <p:cNvPr id="16" name="Рисунок 29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6438764" y="2166532"/>
              <a:ext cx="2508213" cy="1404599"/>
            </a:xfrm>
            <a:prstGeom prst="rect">
              <a:avLst/>
            </a:prstGeom>
          </p:spPr>
        </p:pic>
      </p:grpSp>
      <p:grpSp>
        <p:nvGrpSpPr>
          <p:cNvPr id="17" name="Группа 30" hidden="0"/>
          <p:cNvGrpSpPr/>
          <p:nvPr isPhoto="0" userDrawn="0"/>
        </p:nvGrpSpPr>
        <p:grpSpPr bwMode="auto">
          <a:xfrm>
            <a:off x="5126639" y="450580"/>
            <a:ext cx="1277271" cy="1274978"/>
            <a:chOff x="9372589" y="2166532"/>
            <a:chExt cx="2509621" cy="2505114"/>
          </a:xfrm>
        </p:grpSpPr>
        <p:pic>
          <p:nvPicPr>
            <p:cNvPr id="18" name="Рисунок 31" hidden="0"/>
            <p:cNvPicPr>
              <a:picLocks noChangeAspect="1"/>
            </p:cNvPicPr>
            <p:nvPr isPhoto="0" userDrawn="0"/>
          </p:nvPicPr>
          <p:blipFill>
            <a:blip r:embed="rId10">
              <a:duotone>
                <a:prstClr val="black"/>
                <a:srgbClr val="6B4BA0">
                  <a:tint val="45000"/>
                  <a:satMod val="400000"/>
                </a:srgbClr>
              </a:duotone>
            </a:blip>
            <a:stretch/>
          </p:blipFill>
          <p:spPr bwMode="auto">
            <a:xfrm>
              <a:off x="9372589" y="3273315"/>
              <a:ext cx="2508213" cy="1398330"/>
            </a:xfrm>
            <a:prstGeom prst="rect">
              <a:avLst/>
            </a:prstGeom>
          </p:spPr>
        </p:pic>
        <p:pic>
          <p:nvPicPr>
            <p:cNvPr id="19" name="Рисунок 32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9373997" y="2166532"/>
              <a:ext cx="2508213" cy="1404599"/>
            </a:xfrm>
            <a:prstGeom prst="rect">
              <a:avLst/>
            </a:prstGeom>
          </p:spPr>
        </p:pic>
      </p:grpSp>
      <p:sp>
        <p:nvSpPr>
          <p:cNvPr id="20" name="TextBox 33" hidden="0"/>
          <p:cNvSpPr>
            <a:spLocks noAdjustHandles="0" noChangeArrowheads="0"/>
          </p:cNvSpPr>
          <p:nvPr isPhoto="0" userDrawn="0"/>
        </p:nvSpPr>
        <p:spPr bwMode="auto">
          <a:xfrm>
            <a:off x="598539" y="1147233"/>
            <a:ext cx="10588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>
                <a:solidFill>
                  <a:schemeClr val="bg1"/>
                </a:solidFill>
                <a:latin typeface="Muller Light"/>
              </a:rPr>
              <a:t>Дня единых действий</a:t>
            </a:r>
            <a:endParaRPr/>
          </a:p>
        </p:txBody>
      </p:sp>
      <p:sp>
        <p:nvSpPr>
          <p:cNvPr id="21" name="TextBox 34" hidden="0"/>
          <p:cNvSpPr>
            <a:spLocks noAdjustHandles="0" noChangeArrowheads="0"/>
          </p:cNvSpPr>
          <p:nvPr isPhoto="0" userDrawn="0"/>
        </p:nvSpPr>
        <p:spPr bwMode="auto">
          <a:xfrm>
            <a:off x="2187631" y="1137008"/>
            <a:ext cx="984817" cy="295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22" name="TextBox 36" hidden="0"/>
          <p:cNvSpPr>
            <a:spLocks noAdjustHandles="0" noChangeArrowheads="0"/>
          </p:cNvSpPr>
          <p:nvPr isPhoto="0" userDrawn="0"/>
        </p:nvSpPr>
        <p:spPr bwMode="auto">
          <a:xfrm>
            <a:off x="5205761" y="1193758"/>
            <a:ext cx="1129970" cy="292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bg1"/>
                </a:solidFill>
                <a:latin typeface="Muller Light"/>
              </a:rPr>
              <a:t>8–17 лет</a:t>
            </a:r>
            <a:endParaRPr/>
          </a:p>
        </p:txBody>
      </p:sp>
      <p:sp>
        <p:nvSpPr>
          <p:cNvPr id="23" name="Арка 37" hidden="0"/>
          <p:cNvSpPr/>
          <p:nvPr isPhoto="0" userDrawn="0"/>
        </p:nvSpPr>
        <p:spPr bwMode="auto">
          <a:xfrm rot="6367628">
            <a:off x="1826090" y="319960"/>
            <a:ext cx="1536127" cy="1536127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ln>
                <a:solidFill>
                  <a:srgbClr val="FEB84E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4" name="Арка 38" hidden="0"/>
          <p:cNvSpPr/>
          <p:nvPr isPhoto="0" userDrawn="0"/>
        </p:nvSpPr>
        <p:spPr bwMode="auto">
          <a:xfrm rot="16639518">
            <a:off x="369849" y="296226"/>
            <a:ext cx="1536127" cy="1536127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ln>
                <a:solidFill>
                  <a:srgbClr val="FEB84E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5" name="Арка 39" hidden="0"/>
          <p:cNvSpPr/>
          <p:nvPr isPhoto="0" userDrawn="0"/>
        </p:nvSpPr>
        <p:spPr bwMode="auto">
          <a:xfrm rot="17095771">
            <a:off x="3509682" y="319960"/>
            <a:ext cx="1536127" cy="1536127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  <a:effectLst>
            <a:outerShdw blurRad="50800" dist="38100" dir="5400000" rotWithShape="0" algn="t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ln>
                <a:solidFill>
                  <a:srgbClr val="FEA115"/>
                </a:solidFill>
              </a:ln>
              <a:noFill/>
            </a:endParaRPr>
          </a:p>
        </p:txBody>
      </p:sp>
      <p:sp>
        <p:nvSpPr>
          <p:cNvPr id="26" name="Арка 40" hidden="0"/>
          <p:cNvSpPr/>
          <p:nvPr isPhoto="0" userDrawn="0"/>
        </p:nvSpPr>
        <p:spPr bwMode="auto">
          <a:xfrm rot="5809858">
            <a:off x="4997569" y="319959"/>
            <a:ext cx="1536127" cy="1536127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rgbClr val="FEB84E"/>
          </a:solidFill>
          <a:ln cmpd="dbl">
            <a:solidFill>
              <a:srgbClr val="FEA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solidFill>
                <a:srgbClr val="FEA115"/>
              </a:solidFill>
            </a:endParaRPr>
          </a:p>
        </p:txBody>
      </p:sp>
      <p:pic>
        <p:nvPicPr>
          <p:cNvPr id="27" name="Рисунок 42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>
            <a:off x="2247114" y="556986"/>
            <a:ext cx="373441" cy="373441"/>
          </a:xfrm>
          <a:prstGeom prst="rect">
            <a:avLst/>
          </a:prstGeom>
        </p:spPr>
      </p:pic>
      <p:pic>
        <p:nvPicPr>
          <p:cNvPr id="28" name="Рисунок 44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>
            <a:off x="5556239" y="564838"/>
            <a:ext cx="450035" cy="450035"/>
          </a:xfrm>
          <a:prstGeom prst="rect">
            <a:avLst/>
          </a:prstGeom>
        </p:spPr>
      </p:pic>
      <p:sp>
        <p:nvSpPr>
          <p:cNvPr id="29" name="TextBox 20" hidden="0"/>
          <p:cNvSpPr>
            <a:spLocks noAdjustHandles="0" noChangeArrowheads="0"/>
          </p:cNvSpPr>
          <p:nvPr isPhoto="0" userDrawn="0"/>
        </p:nvSpPr>
        <p:spPr bwMode="auto">
          <a:xfrm>
            <a:off x="3454464" y="1156258"/>
            <a:ext cx="161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schemeClr val="bg1"/>
                </a:solidFill>
                <a:latin typeface="Muller Light"/>
              </a:rPr>
              <a:t>vk.com/</a:t>
            </a:r>
            <a:endParaRPr lang="ru-RU" sz="1200">
              <a:solidFill>
                <a:schemeClr val="bg1"/>
              </a:solidFill>
              <a:latin typeface="Muller Light"/>
            </a:endParaRPr>
          </a:p>
          <a:p>
            <a:pPr algn="ctr">
              <a:defRPr/>
            </a:pPr>
            <a:r>
              <a:rPr lang="en-US" sz="1200">
                <a:solidFill>
                  <a:schemeClr val="bg1"/>
                </a:solidFill>
                <a:latin typeface="Muller Light"/>
              </a:rPr>
              <a:t>skm_art</a:t>
            </a:r>
            <a:endParaRPr lang="ru-RU" sz="1200">
              <a:solidFill>
                <a:schemeClr val="bg1"/>
              </a:solidFill>
              <a:latin typeface="Muller Light"/>
            </a:endParaRPr>
          </a:p>
        </p:txBody>
      </p:sp>
      <p:sp>
        <p:nvSpPr>
          <p:cNvPr id="30" name="TextBox 45" hidden="0"/>
          <p:cNvSpPr>
            <a:spLocks noAdjustHandles="0" noChangeArrowheads="0"/>
          </p:cNvSpPr>
          <p:nvPr isPhoto="0" userDrawn="0"/>
        </p:nvSpPr>
        <p:spPr bwMode="auto">
          <a:xfrm>
            <a:off x="1151250" y="517581"/>
            <a:ext cx="341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>
                <a:latin typeface="Muller Light"/>
              </a:rPr>
              <a:t>3</a:t>
            </a:r>
            <a:endParaRPr/>
          </a:p>
        </p:txBody>
      </p:sp>
      <p:pic>
        <p:nvPicPr>
          <p:cNvPr id="31" name="Picture 8" descr="Календарь" hidden="0"/>
          <p:cNvPicPr>
            <a:picLocks noChangeAspect="1" noChangeArrowheads="1"/>
          </p:cNvPicPr>
          <p:nvPr isPhoto="0" userDrawn="0"/>
        </p:nvPicPr>
        <p:blipFill>
          <a:blip r:embed="rId13"/>
          <a:stretch/>
        </p:blipFill>
        <p:spPr bwMode="auto">
          <a:xfrm>
            <a:off x="860766" y="581314"/>
            <a:ext cx="341363" cy="341363"/>
          </a:xfrm>
          <a:prstGeom prst="rect">
            <a:avLst/>
          </a:prstGeom>
          <a:noFill/>
        </p:spPr>
      </p:pic>
      <p:sp>
        <p:nvSpPr>
          <p:cNvPr id="32" name="TextBox 51" hidden="0"/>
          <p:cNvSpPr>
            <a:spLocks noAdjustHandles="0" noChangeArrowheads="0"/>
          </p:cNvSpPr>
          <p:nvPr isPhoto="0" userDrawn="0"/>
        </p:nvSpPr>
        <p:spPr bwMode="auto">
          <a:xfrm>
            <a:off x="2514844" y="505290"/>
            <a:ext cx="341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>
                <a:latin typeface="Muller Light"/>
              </a:rPr>
              <a:t>3</a:t>
            </a:r>
            <a:endParaRPr/>
          </a:p>
        </p:txBody>
      </p:sp>
      <p:sp>
        <p:nvSpPr>
          <p:cNvPr id="33" name="TextBox 52" hidden="0"/>
          <p:cNvSpPr>
            <a:spLocks noAdjustHandles="0" noChangeArrowheads="0"/>
          </p:cNvSpPr>
          <p:nvPr isPhoto="0" userDrawn="0"/>
        </p:nvSpPr>
        <p:spPr bwMode="auto">
          <a:xfrm>
            <a:off x="2072210" y="1228058"/>
            <a:ext cx="952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>
                <a:solidFill>
                  <a:schemeClr val="bg1"/>
                </a:solidFill>
                <a:latin typeface="Muller Light"/>
              </a:rPr>
              <a:t>Проекта</a:t>
            </a:r>
            <a:endParaRPr/>
          </a:p>
        </p:txBody>
      </p:sp>
      <p:sp>
        <p:nvSpPr>
          <p:cNvPr id="34" name="TextBox 58" hidden="0"/>
          <p:cNvSpPr>
            <a:spLocks noAdjustHandles="0" noChangeArrowheads="0"/>
          </p:cNvSpPr>
          <p:nvPr isPhoto="0" userDrawn="0"/>
        </p:nvSpPr>
        <p:spPr bwMode="auto">
          <a:xfrm>
            <a:off x="1055346" y="2674087"/>
            <a:ext cx="566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>
                    <a:lumMod val="85000"/>
                    <a:lumOff val="15000"/>
                  </a:schemeClr>
                </a:solidFill>
                <a:latin typeface="Muller Medium"/>
              </a:rPr>
              <a:t>Всероссийский проект </a:t>
            </a:r>
            <a:r>
              <a:rPr lang="ru-RU" sz="1600">
                <a:solidFill>
                  <a:schemeClr val="tx1">
                    <a:lumMod val="95000"/>
                    <a:lumOff val="5000"/>
                  </a:schemeClr>
                </a:solidFill>
                <a:latin typeface="Muller Regular"/>
              </a:rPr>
              <a:t>«</a:t>
            </a:r>
            <a:r>
              <a:rPr lang="ru-RU" sz="160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Творческая мастерская РДШ</a:t>
            </a:r>
            <a:r>
              <a:rPr lang="ru-RU" sz="1600">
                <a:solidFill>
                  <a:schemeClr val="tx1">
                    <a:lumMod val="95000"/>
                    <a:lumOff val="5000"/>
                  </a:schemeClr>
                </a:solidFill>
                <a:latin typeface="Muller Regular"/>
              </a:rPr>
              <a:t>»</a:t>
            </a:r>
            <a:endParaRPr/>
          </a:p>
          <a:p>
            <a:pPr>
              <a:defRPr/>
            </a:pPr>
            <a:endParaRPr lang="ru-RU" sz="1600">
              <a:solidFill>
                <a:schemeClr val="tx1">
                  <a:lumMod val="95000"/>
                  <a:lumOff val="5000"/>
                </a:schemeClr>
              </a:solidFill>
              <a:latin typeface="Muller Regular"/>
            </a:endParaRPr>
          </a:p>
          <a:p>
            <a:pPr>
              <a:defRPr/>
            </a:pPr>
            <a:r>
              <a:rPr lang="ru-RU" sz="1600">
                <a:solidFill>
                  <a:schemeClr val="tx1">
                    <a:lumMod val="85000"/>
                    <a:lumOff val="15000"/>
                  </a:schemeClr>
                </a:solidFill>
                <a:latin typeface="Muller Medium"/>
              </a:rPr>
              <a:t>Всероссийский проект </a:t>
            </a:r>
            <a:r>
              <a:rPr lang="ru-RU" sz="160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«</a:t>
            </a:r>
            <a:r>
              <a:rPr lang="ru-RU" sz="160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КиноДвиж</a:t>
            </a:r>
            <a:r>
              <a:rPr lang="ru-RU" sz="1600">
                <a:solidFill>
                  <a:schemeClr val="tx1">
                    <a:lumMod val="85000"/>
                    <a:lumOff val="15000"/>
                  </a:schemeClr>
                </a:solidFill>
                <a:latin typeface="Muller Regular"/>
              </a:rPr>
              <a:t>»</a:t>
            </a:r>
            <a:endParaRPr/>
          </a:p>
        </p:txBody>
      </p:sp>
      <p:sp>
        <p:nvSpPr>
          <p:cNvPr id="35" name="Овал 69" hidden="0"/>
          <p:cNvSpPr/>
          <p:nvPr isPhoto="0" userDrawn="0"/>
        </p:nvSpPr>
        <p:spPr bwMode="auto">
          <a:xfrm>
            <a:off x="10611185" y="1107443"/>
            <a:ext cx="1033861" cy="1055751"/>
          </a:xfrm>
          <a:prstGeom prst="ellipse">
            <a:avLst/>
          </a:prstGeom>
          <a:gradFill>
            <a:gsLst>
              <a:gs pos="0">
                <a:srgbClr val="729ABB"/>
              </a:gs>
              <a:gs pos="50000">
                <a:srgbClr val="C26079"/>
              </a:gs>
              <a:gs pos="100000">
                <a:srgbClr val="FD5423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6" name="Рисунок 88" hidden="0"/>
          <p:cNvPicPr>
            <a:picLocks noChangeAspect="1"/>
          </p:cNvPicPr>
          <p:nvPr isPhoto="0" userDrawn="0"/>
        </p:nvPicPr>
        <p:blipFill>
          <a:blip r:embed="rId14"/>
          <a:stretch/>
        </p:blipFill>
        <p:spPr bwMode="auto">
          <a:xfrm>
            <a:off x="10690568" y="1460792"/>
            <a:ext cx="875093" cy="332415"/>
          </a:xfrm>
          <a:prstGeom prst="rect">
            <a:avLst/>
          </a:prstGeom>
        </p:spPr>
      </p:pic>
      <p:sp>
        <p:nvSpPr>
          <p:cNvPr id="37" name="Прямоугольник 56" hidden="0"/>
          <p:cNvSpPr/>
          <p:nvPr isPhoto="0" userDrawn="0"/>
        </p:nvSpPr>
        <p:spPr bwMode="auto">
          <a:xfrm>
            <a:off x="1055346" y="3622276"/>
            <a:ext cx="53360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>
                <a:solidFill>
                  <a:schemeClr val="tx1">
                    <a:lumMod val="85000"/>
                    <a:lumOff val="15000"/>
                  </a:schemeClr>
                </a:solidFill>
                <a:latin typeface="Muller Medium"/>
              </a:rPr>
              <a:t>Всероссийский проект </a:t>
            </a:r>
            <a:r>
              <a:rPr lang="ru-RU" sz="1600">
                <a:latin typeface="Muller Regular"/>
              </a:rPr>
              <a:t>«Школьная классика»</a:t>
            </a:r>
            <a:endParaRPr/>
          </a:p>
        </p:txBody>
      </p:sp>
      <p:sp>
        <p:nvSpPr>
          <p:cNvPr id="38" name="TextBox 61" hidden="0"/>
          <p:cNvSpPr>
            <a:spLocks noAdjustHandles="0" noChangeArrowheads="0"/>
          </p:cNvSpPr>
          <p:nvPr isPhoto="0" userDrawn="0"/>
        </p:nvSpPr>
        <p:spPr bwMode="auto">
          <a:xfrm>
            <a:off x="6905062" y="2236261"/>
            <a:ext cx="4164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6D49A0"/>
                </a:solidFill>
                <a:latin typeface="Muller Medium"/>
              </a:rPr>
              <a:t>Дни единых действий:</a:t>
            </a:r>
            <a:endParaRPr/>
          </a:p>
        </p:txBody>
      </p:sp>
      <p:pic>
        <p:nvPicPr>
          <p:cNvPr id="39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06287" y="2674087"/>
            <a:ext cx="331292" cy="331292"/>
          </a:xfrm>
          <a:prstGeom prst="rect">
            <a:avLst/>
          </a:prstGeom>
          <a:noFill/>
        </p:spPr>
      </p:pic>
      <p:pic>
        <p:nvPicPr>
          <p:cNvPr id="40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10203" y="3173792"/>
            <a:ext cx="331292" cy="331292"/>
          </a:xfrm>
          <a:prstGeom prst="rect">
            <a:avLst/>
          </a:prstGeom>
          <a:noFill/>
        </p:spPr>
      </p:pic>
      <p:pic>
        <p:nvPicPr>
          <p:cNvPr id="41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06287" y="3612398"/>
            <a:ext cx="331292" cy="331292"/>
          </a:xfrm>
          <a:prstGeom prst="rect">
            <a:avLst/>
          </a:prstGeom>
          <a:noFill/>
        </p:spPr>
      </p:pic>
      <p:sp>
        <p:nvSpPr>
          <p:cNvPr id="42" name="TextBox 60" hidden="0"/>
          <p:cNvSpPr>
            <a:spLocks noAdjustHandles="0" noChangeArrowheads="0"/>
          </p:cNvSpPr>
          <p:nvPr isPhoto="0" userDrawn="0"/>
        </p:nvSpPr>
        <p:spPr bwMode="auto">
          <a:xfrm>
            <a:off x="7385289" y="2715436"/>
            <a:ext cx="3255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ru-RU" sz="1600">
                <a:latin typeface="Muller Regular"/>
              </a:rPr>
              <a:t>День Матери - 28 ноября</a:t>
            </a:r>
            <a:endParaRPr/>
          </a:p>
        </p:txBody>
      </p:sp>
      <p:pic>
        <p:nvPicPr>
          <p:cNvPr id="43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038049" y="2913361"/>
            <a:ext cx="286852" cy="286852"/>
          </a:xfrm>
          <a:prstGeom prst="rect">
            <a:avLst/>
          </a:prstGeom>
          <a:noFill/>
        </p:spPr>
      </p:pic>
      <p:pic>
        <p:nvPicPr>
          <p:cNvPr id="44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038049" y="3313192"/>
            <a:ext cx="286852" cy="286852"/>
          </a:xfrm>
          <a:prstGeom prst="rect">
            <a:avLst/>
          </a:prstGeom>
          <a:noFill/>
        </p:spPr>
      </p:pic>
      <p:sp>
        <p:nvSpPr>
          <p:cNvPr id="45" name="TextBox 68" hidden="0"/>
          <p:cNvSpPr>
            <a:spLocks noAdjustHandles="0" noChangeArrowheads="0"/>
          </p:cNvSpPr>
          <p:nvPr isPhoto="0" userDrawn="0"/>
        </p:nvSpPr>
        <p:spPr bwMode="auto">
          <a:xfrm>
            <a:off x="7397855" y="3268858"/>
            <a:ext cx="4471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latin typeface="Muller Regular"/>
              </a:rPr>
              <a:t>Международный женский день – 8 марта</a:t>
            </a:r>
            <a:endParaRPr/>
          </a:p>
        </p:txBody>
      </p:sp>
      <p:pic>
        <p:nvPicPr>
          <p:cNvPr id="46" name="Picture 14" descr="Правая стрелка бесплатно иконка" hidden="0"/>
          <p:cNvPicPr>
            <a:picLocks noChangeAspect="1" noChangeArrowheads="1"/>
          </p:cNvPicPr>
          <p:nvPr isPhoto="0" userDrawn="0"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038049" y="3731560"/>
            <a:ext cx="286852" cy="286852"/>
          </a:xfrm>
          <a:prstGeom prst="rect">
            <a:avLst/>
          </a:prstGeom>
          <a:noFill/>
        </p:spPr>
      </p:pic>
      <p:sp>
        <p:nvSpPr>
          <p:cNvPr id="47" name="TextBox 71" hidden="0"/>
          <p:cNvSpPr>
            <a:spLocks noAdjustHandles="0" noChangeArrowheads="0"/>
          </p:cNvSpPr>
          <p:nvPr isPhoto="0" userDrawn="0"/>
        </p:nvSpPr>
        <p:spPr bwMode="auto">
          <a:xfrm>
            <a:off x="7403538" y="3692863"/>
            <a:ext cx="4390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latin typeface="Muller Regular"/>
              </a:rPr>
              <a:t>День детских организаций – 19 мая</a:t>
            </a:r>
            <a:endParaRPr/>
          </a:p>
        </p:txBody>
      </p:sp>
      <p:grpSp>
        <p:nvGrpSpPr>
          <p:cNvPr id="48" name="Группа 72" hidden="0"/>
          <p:cNvGrpSpPr/>
          <p:nvPr isPhoto="0" userDrawn="0"/>
        </p:nvGrpSpPr>
        <p:grpSpPr bwMode="auto">
          <a:xfrm>
            <a:off x="7258312" y="4427843"/>
            <a:ext cx="4535642" cy="2155216"/>
            <a:chOff x="7262087" y="4574997"/>
            <a:chExt cx="4535642" cy="2155216"/>
          </a:xfrm>
        </p:grpSpPr>
        <p:sp>
          <p:nvSpPr>
            <p:cNvPr id="49" name="TextBox 73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9187430" y="4574997"/>
              <a:ext cx="2265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spc="100">
                  <a:solidFill>
                    <a:srgbClr val="6D49A0"/>
                  </a:solidFill>
                  <a:latin typeface="Muller Black"/>
                </a:rPr>
                <a:t>ЦЕННОСТИ</a:t>
              </a:r>
              <a:endParaRPr/>
            </a:p>
          </p:txBody>
        </p:sp>
        <p:sp>
          <p:nvSpPr>
            <p:cNvPr id="50" name="Овал 74" hidden="0"/>
            <p:cNvSpPr/>
            <p:nvPr isPhoto="0" userDrawn="0"/>
          </p:nvSpPr>
          <p:spPr bwMode="auto">
            <a:xfrm>
              <a:off x="9059638" y="5225715"/>
              <a:ext cx="1344814" cy="1373287"/>
            </a:xfrm>
            <a:prstGeom prst="ellipse">
              <a:avLst/>
            </a:pr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rgbClr val="BD637F"/>
                </a:gs>
                <a:gs pos="100000">
                  <a:srgbClr val="7030A0">
                    <a:alpha val="76000"/>
                  </a:srgbClr>
                </a:gs>
              </a:gsLst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1" name="Овал 76" hidden="0"/>
            <p:cNvSpPr/>
            <p:nvPr isPhoto="0" userDrawn="0"/>
          </p:nvSpPr>
          <p:spPr bwMode="auto">
            <a:xfrm>
              <a:off x="10512807" y="5249692"/>
              <a:ext cx="1284922" cy="1312128"/>
            </a:xfrm>
            <a:prstGeom prst="ellipse">
              <a:avLst/>
            </a:prstGeom>
            <a:gradFill>
              <a:gsLst>
                <a:gs pos="0">
                  <a:srgbClr val="729ABB"/>
                </a:gs>
                <a:gs pos="50000">
                  <a:srgbClr val="C26079"/>
                </a:gs>
                <a:gs pos="100000">
                  <a:srgbClr val="FD5423"/>
                </a:gs>
              </a:gsLst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2" name="TextBox 77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10603917" y="5772417"/>
              <a:ext cx="11352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1600">
                  <a:solidFill>
                    <a:schemeClr val="bg1">
                      <a:lumMod val="95000"/>
                    </a:schemeClr>
                  </a:solidFill>
                  <a:latin typeface="Muller Black"/>
                </a:rPr>
                <a:t>РОДИНА</a:t>
              </a:r>
              <a:endParaRPr lang="ru-RU" sz="2800">
                <a:solidFill>
                  <a:schemeClr val="bg1">
                    <a:lumMod val="95000"/>
                  </a:schemeClr>
                </a:solidFill>
                <a:latin typeface="Muller Black"/>
              </a:endParaRPr>
            </a:p>
          </p:txBody>
        </p:sp>
        <p:sp>
          <p:nvSpPr>
            <p:cNvPr id="53" name="Овал 78" hidden="0"/>
            <p:cNvSpPr/>
            <p:nvPr isPhoto="0" userDrawn="0"/>
          </p:nvSpPr>
          <p:spPr bwMode="auto">
            <a:xfrm>
              <a:off x="7262087" y="5081302"/>
              <a:ext cx="1642200" cy="1648911"/>
            </a:xfrm>
            <a:prstGeom prst="ellipse">
              <a:avLst/>
            </a:prstGeom>
            <a:gradFill>
              <a:gsLst>
                <a:gs pos="0">
                  <a:srgbClr val="6B4BA0"/>
                </a:gs>
                <a:gs pos="50000">
                  <a:srgbClr val="A383AC"/>
                </a:gs>
                <a:gs pos="100000">
                  <a:srgbClr val="A94988"/>
                </a:gs>
              </a:gsLst>
            </a:gradFill>
            <a:ln>
              <a:noFill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4" name="TextBox 79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9159680" y="5746868"/>
              <a:ext cx="11031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ru-RU" sz="2000">
                  <a:solidFill>
                    <a:schemeClr val="bg1">
                      <a:lumMod val="95000"/>
                    </a:schemeClr>
                  </a:solidFill>
                  <a:latin typeface="Muller Black"/>
                </a:rPr>
                <a:t>СЕМЬЯ</a:t>
              </a:r>
              <a:endParaRPr/>
            </a:p>
          </p:txBody>
        </p:sp>
        <p:sp>
          <p:nvSpPr>
            <p:cNvPr id="55" name="TextBox 89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7274643" y="5674924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2400">
                  <a:solidFill>
                    <a:schemeClr val="bg1">
                      <a:lumMod val="95000"/>
                    </a:schemeClr>
                  </a:solidFill>
                  <a:latin typeface="Muller Black"/>
                </a:rPr>
                <a:t>ДРУЖБА</a:t>
              </a:r>
              <a:endParaRPr/>
            </a:p>
          </p:txBody>
        </p:sp>
      </p:grpSp>
      <p:sp>
        <p:nvSpPr>
          <p:cNvPr id="56" name="TextBox 94" hidden="0"/>
          <p:cNvSpPr>
            <a:spLocks noAdjustHandles="0" noChangeArrowheads="0"/>
          </p:cNvSpPr>
          <p:nvPr isPhoto="0" userDrawn="0"/>
        </p:nvSpPr>
        <p:spPr bwMode="auto">
          <a:xfrm>
            <a:off x="7993041" y="153335"/>
            <a:ext cx="497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>
                <a:solidFill>
                  <a:schemeClr val="bg1"/>
                </a:solidFill>
                <a:latin typeface="Muller Regular"/>
              </a:rPr>
              <a:t>Твоё</a:t>
            </a:r>
            <a:r>
              <a:rPr lang="ru-RU" sz="2400">
                <a:solidFill>
                  <a:schemeClr val="bg1"/>
                </a:solidFill>
                <a:latin typeface="Muller Bold"/>
              </a:rPr>
              <a:t> </a:t>
            </a:r>
            <a:r>
              <a:rPr lang="ru-RU" sz="3200">
                <a:solidFill>
                  <a:schemeClr val="bg1"/>
                </a:solidFill>
                <a:latin typeface="Muller Bold"/>
              </a:rPr>
              <a:t>креативное</a:t>
            </a:r>
            <a:endParaRPr lang="en-US" sz="2400">
              <a:solidFill>
                <a:schemeClr val="bg1"/>
              </a:solidFill>
              <a:latin typeface="Muller Bold"/>
            </a:endParaRPr>
          </a:p>
          <a:p>
            <a:pPr>
              <a:defRPr/>
            </a:pPr>
            <a:r>
              <a:rPr lang="ru-RU" sz="2400">
                <a:solidFill>
                  <a:schemeClr val="bg1"/>
                </a:solidFill>
                <a:latin typeface="Muller Regular"/>
              </a:rPr>
              <a:t>направление</a:t>
            </a:r>
            <a:endParaRPr/>
          </a:p>
        </p:txBody>
      </p:sp>
      <p:pic>
        <p:nvPicPr>
          <p:cNvPr id="57" name="Picture 2" descr="https://sun1-87.userapi.com/impg/aLhTiObCGR-QOFBUQXp1ljcz20lUvHIh1imK_w/eceIMGzJBAA.jpg?size=2560x1707&amp;quality=96&amp;sign=f2452dbf3f124e50d515b3b69d4e0216&amp;type=album" hidden="0"/>
          <p:cNvPicPr>
            <a:picLocks noChangeAspect="1" noChangeArrowheads="1"/>
          </p:cNvPicPr>
          <p:nvPr isPhoto="0" userDrawn="0"/>
        </p:nvPicPr>
        <p:blipFill>
          <a:blip r:embed="rId16"/>
          <a:srcRect l="19505" t="0" r="13819" b="0"/>
          <a:stretch/>
        </p:blipFill>
        <p:spPr bwMode="auto">
          <a:xfrm>
            <a:off x="394993" y="4256792"/>
            <a:ext cx="2307054" cy="2307054"/>
          </a:xfrm>
          <a:prstGeom prst="ellipse">
            <a:avLst/>
          </a:prstGeom>
          <a:noFill/>
        </p:spPr>
      </p:pic>
      <p:pic>
        <p:nvPicPr>
          <p:cNvPr id="58" name="Picture 4" descr="https://sun1-57.userapi.com/impg/c856016/v856016157/19e86f/rIzSNhn2F8A.jpg?size=1620x1080&amp;quality=96&amp;sign=eab979b79cab43b0e24c47e3a82ea309&amp;type=album" hidden="0"/>
          <p:cNvPicPr>
            <a:picLocks noChangeAspect="1" noChangeArrowheads="1"/>
          </p:cNvPicPr>
          <p:nvPr isPhoto="0" userDrawn="0"/>
        </p:nvPicPr>
        <p:blipFill>
          <a:blip r:embed="rId17"/>
          <a:srcRect l="9054" t="143" r="24280" b="-143"/>
          <a:stretch/>
        </p:blipFill>
        <p:spPr bwMode="auto">
          <a:xfrm>
            <a:off x="2288052" y="4857668"/>
            <a:ext cx="1785208" cy="1785208"/>
          </a:xfrm>
          <a:prstGeom prst="ellipse">
            <a:avLst/>
          </a:prstGeom>
          <a:noFill/>
        </p:spPr>
      </p:pic>
      <p:pic>
        <p:nvPicPr>
          <p:cNvPr id="59" name="Рисунок 2" hidden="0"/>
          <p:cNvPicPr>
            <a:picLocks noChangeAspect="1"/>
          </p:cNvPicPr>
          <p:nvPr isPhoto="0" userDrawn="0"/>
        </p:nvPicPr>
        <p:blipFill>
          <a:blip r:embed="rId18"/>
          <a:stretch/>
        </p:blipFill>
        <p:spPr bwMode="auto">
          <a:xfrm>
            <a:off x="4014982" y="525589"/>
            <a:ext cx="489676" cy="475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41" hidden="0"/>
          <p:cNvPicPr>
            <a:picLocks noChangeAspect="1"/>
          </p:cNvPicPr>
          <p:nvPr isPhoto="0" userDrawn="0"/>
        </p:nvPicPr>
        <p:blipFill>
          <a:blip r:embed="rId2"/>
          <a:srcRect l="14972" t="0" r="-45" b="10570"/>
          <a:stretch/>
        </p:blipFill>
        <p:spPr bwMode="auto">
          <a:xfrm>
            <a:off x="-909" y="4883447"/>
            <a:ext cx="7430407" cy="2089855"/>
          </a:xfrm>
          <a:prstGeom prst="rect">
            <a:avLst/>
          </a:prstGeom>
        </p:spPr>
      </p:pic>
      <p:pic>
        <p:nvPicPr>
          <p:cNvPr id="5" name="Рисунок 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514931" y="4081720"/>
            <a:ext cx="2499153" cy="2648493"/>
          </a:xfrm>
          <a:prstGeom prst="rect">
            <a:avLst/>
          </a:prstGeom>
        </p:spPr>
      </p:pic>
      <p:sp>
        <p:nvSpPr>
          <p:cNvPr id="6" name="TextBox 60" hidden="0"/>
          <p:cNvSpPr>
            <a:spLocks noAdjustHandles="0" noChangeArrowheads="0"/>
          </p:cNvSpPr>
          <p:nvPr isPhoto="0" userDrawn="0"/>
        </p:nvSpPr>
        <p:spPr bwMode="auto">
          <a:xfrm>
            <a:off x="313582" y="606722"/>
            <a:ext cx="3551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Всероссийский проект «Творческая мастерская РДШ»</a:t>
            </a:r>
            <a:endParaRPr/>
          </a:p>
        </p:txBody>
      </p:sp>
      <p:sp>
        <p:nvSpPr>
          <p:cNvPr id="7" name="TextBox 51" hidden="0"/>
          <p:cNvSpPr>
            <a:spLocks noAdjustHandles="0" noChangeArrowheads="0"/>
          </p:cNvSpPr>
          <p:nvPr isPhoto="0" userDrawn="0"/>
        </p:nvSpPr>
        <p:spPr bwMode="auto">
          <a:xfrm>
            <a:off x="6843290" y="606722"/>
            <a:ext cx="2671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Всероссийский проект «</a:t>
            </a:r>
            <a:r>
              <a:rPr lang="ru-RU" sz="16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КиноДвиж</a:t>
            </a:r>
            <a:r>
              <a:rPr lang="ru-RU" sz="1600" b="1">
                <a:solidFill>
                  <a:schemeClr val="tx1">
                    <a:lumMod val="75000"/>
                    <a:lumOff val="25000"/>
                  </a:schemeClr>
                </a:solidFill>
                <a:latin typeface="Muller Medium"/>
              </a:rPr>
              <a:t>»</a:t>
            </a:r>
            <a:endParaRPr lang="ru-RU" sz="800">
              <a:solidFill>
                <a:schemeClr val="tx1">
                  <a:lumMod val="75000"/>
                  <a:lumOff val="25000"/>
                </a:schemeClr>
              </a:solidFill>
              <a:latin typeface="Muller Regular"/>
            </a:endParaRPr>
          </a:p>
        </p:txBody>
      </p:sp>
      <p:grpSp>
        <p:nvGrpSpPr>
          <p:cNvPr id="8" name="Группа 1" hidden="0"/>
          <p:cNvGrpSpPr/>
          <p:nvPr isPhoto="0" userDrawn="0"/>
        </p:nvGrpSpPr>
        <p:grpSpPr bwMode="auto">
          <a:xfrm>
            <a:off x="3914887" y="661123"/>
            <a:ext cx="2471878" cy="1175920"/>
            <a:chOff x="3801919" y="676663"/>
            <a:chExt cx="2721708" cy="1294769"/>
          </a:xfrm>
        </p:grpSpPr>
        <p:grpSp>
          <p:nvGrpSpPr>
            <p:cNvPr id="9" name="Группа 108" hidden="0"/>
            <p:cNvGrpSpPr/>
            <p:nvPr isPhoto="0" userDrawn="0"/>
          </p:nvGrpSpPr>
          <p:grpSpPr bwMode="auto">
            <a:xfrm>
              <a:off x="3925257" y="775644"/>
              <a:ext cx="1127389" cy="1066634"/>
              <a:chOff x="290834" y="2166532"/>
              <a:chExt cx="2510480" cy="2507069"/>
            </a:xfrm>
          </p:grpSpPr>
          <p:pic>
            <p:nvPicPr>
              <p:cNvPr id="10" name="Рисунок 127" hidden="0"/>
              <p:cNvPicPr>
                <a:picLocks noChangeAspect="1"/>
              </p:cNvPicPr>
              <p:nvPr isPhoto="0" userDrawn="0"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/>
            </p:blipFill>
            <p:spPr bwMode="auto">
              <a:xfrm>
                <a:off x="290834" y="3275272"/>
                <a:ext cx="2508213" cy="1398329"/>
              </a:xfrm>
              <a:prstGeom prst="rect">
                <a:avLst/>
              </a:prstGeom>
              <a:noFill/>
            </p:spPr>
          </p:pic>
          <p:pic>
            <p:nvPicPr>
              <p:cNvPr id="11" name="Рисунок 128" hidden="0"/>
              <p:cNvPicPr>
                <a:picLocks noChangeAspect="1"/>
              </p:cNvPicPr>
              <p:nvPr isPhoto="0" userDrawn="0"/>
            </p:nvPicPr>
            <p:blipFill>
              <a:blip r:embed="rId5"/>
              <a:stretch/>
            </p:blipFill>
            <p:spPr bwMode="auto">
              <a:xfrm>
                <a:off x="293101" y="2166532"/>
                <a:ext cx="2508213" cy="1404599"/>
              </a:xfrm>
              <a:prstGeom prst="rect">
                <a:avLst/>
              </a:prstGeom>
            </p:spPr>
          </p:pic>
        </p:grpSp>
        <p:grpSp>
          <p:nvGrpSpPr>
            <p:cNvPr id="12" name="Группа 111" hidden="0"/>
            <p:cNvGrpSpPr/>
            <p:nvPr isPhoto="0" userDrawn="0"/>
          </p:nvGrpSpPr>
          <p:grpSpPr bwMode="auto">
            <a:xfrm>
              <a:off x="5286349" y="790709"/>
              <a:ext cx="1127004" cy="1065803"/>
              <a:chOff x="9372589" y="2166532"/>
              <a:chExt cx="2509621" cy="2505114"/>
            </a:xfrm>
          </p:grpSpPr>
          <p:pic>
            <p:nvPicPr>
              <p:cNvPr id="13" name="Рисунок 121" hidden="0"/>
              <p:cNvPicPr>
                <a:picLocks noChangeAspect="1"/>
              </p:cNvPicPr>
              <p:nvPr isPhoto="0" userDrawn="0"/>
            </p:nvPicPr>
            <p:blipFill>
              <a:blip r:embed="rId6">
                <a:duotone>
                  <a:prstClr val="black"/>
                  <a:srgbClr val="6B4BA0">
                    <a:tint val="45000"/>
                    <a:satMod val="400000"/>
                  </a:srgbClr>
                </a:duotone>
              </a:blip>
              <a:stretch/>
            </p:blipFill>
            <p:spPr bwMode="auto">
              <a:xfrm>
                <a:off x="9372589" y="3273315"/>
                <a:ext cx="2508213" cy="1398330"/>
              </a:xfrm>
              <a:prstGeom prst="rect">
                <a:avLst/>
              </a:prstGeom>
            </p:spPr>
          </p:pic>
          <p:pic>
            <p:nvPicPr>
              <p:cNvPr id="14" name="Рисунок 122" hidden="0"/>
              <p:cNvPicPr>
                <a:picLocks noChangeAspect="1"/>
              </p:cNvPicPr>
              <p:nvPr isPhoto="0" userDrawn="0"/>
            </p:nvPicPr>
            <p:blipFill>
              <a:blip r:embed="rId5"/>
              <a:stretch/>
            </p:blipFill>
            <p:spPr bwMode="auto">
              <a:xfrm>
                <a:off x="9373997" y="2166532"/>
                <a:ext cx="2508213" cy="1404599"/>
              </a:xfrm>
              <a:prstGeom prst="rect">
                <a:avLst/>
              </a:prstGeom>
            </p:spPr>
          </p:pic>
        </p:grpSp>
        <p:sp>
          <p:nvSpPr>
            <p:cNvPr id="15" name="TextBox 112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3885629" y="1380569"/>
              <a:ext cx="1217812" cy="37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800">
                  <a:solidFill>
                    <a:schemeClr val="bg1"/>
                  </a:solidFill>
                  <a:latin typeface="Muller Light"/>
                </a:rPr>
                <a:t>Октябрь 2021г.</a:t>
              </a:r>
              <a:endParaRPr/>
            </a:p>
            <a:p>
              <a:pPr algn="ctr">
                <a:defRPr/>
              </a:pPr>
              <a:r>
                <a:rPr lang="ru-RU" sz="800">
                  <a:solidFill>
                    <a:schemeClr val="bg1"/>
                  </a:solidFill>
                  <a:latin typeface="Muller Light"/>
                </a:rPr>
                <a:t>Май 2022г</a:t>
              </a:r>
              <a:endParaRPr/>
            </a:p>
          </p:txBody>
        </p:sp>
        <p:sp>
          <p:nvSpPr>
            <p:cNvPr id="16" name="TextBox 114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5397623" y="1356323"/>
              <a:ext cx="997032" cy="40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>
                  <a:solidFill>
                    <a:schemeClr val="bg1"/>
                  </a:solidFill>
                  <a:latin typeface="Muller Light"/>
                </a:rPr>
                <a:t>11+</a:t>
              </a:r>
              <a:endParaRPr/>
            </a:p>
          </p:txBody>
        </p:sp>
        <p:sp>
          <p:nvSpPr>
            <p:cNvPr id="17" name="Арка 116" hidden="0"/>
            <p:cNvSpPr/>
            <p:nvPr isPhoto="0" userDrawn="0"/>
          </p:nvSpPr>
          <p:spPr bwMode="auto">
            <a:xfrm rot="16639518">
              <a:off x="3837568" y="641014"/>
              <a:ext cx="1284108" cy="1355405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ln>
                  <a:solidFill>
                    <a:srgbClr val="FEB84E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8" name="Арка 118" hidden="0"/>
            <p:cNvSpPr/>
            <p:nvPr isPhoto="0" userDrawn="0"/>
          </p:nvSpPr>
          <p:spPr bwMode="auto">
            <a:xfrm rot="5809858">
              <a:off x="5203871" y="651675"/>
              <a:ext cx="1284108" cy="1355405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solidFill>
                  <a:srgbClr val="FEA115"/>
                </a:solidFill>
              </a:endParaRPr>
            </a:p>
          </p:txBody>
        </p:sp>
        <p:pic>
          <p:nvPicPr>
            <p:cNvPr id="19" name="Рисунок 120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5656911" y="887034"/>
              <a:ext cx="365858" cy="346612"/>
            </a:xfrm>
            <a:prstGeom prst="rect">
              <a:avLst/>
            </a:prstGeom>
          </p:spPr>
        </p:pic>
        <p:pic>
          <p:nvPicPr>
            <p:cNvPr id="20" name="Picture 8" descr="Календарь" hidden="0"/>
            <p:cNvPicPr>
              <a:picLocks noChangeAspect="1" noChangeArrowheads="1"/>
            </p:cNvPicPr>
            <p:nvPr isPhoto="0" userDrawn="0"/>
          </p:nvPicPr>
          <p:blipFill>
            <a:blip r:embed="rId8"/>
            <a:stretch/>
          </p:blipFill>
          <p:spPr bwMode="auto">
            <a:xfrm>
              <a:off x="4312275" y="861950"/>
              <a:ext cx="326980" cy="309780"/>
            </a:xfrm>
            <a:prstGeom prst="rect">
              <a:avLst/>
            </a:prstGeom>
            <a:noFill/>
          </p:spPr>
        </p:pic>
      </p:grpSp>
      <p:sp>
        <p:nvSpPr>
          <p:cNvPr id="21" name="Прямоугольник 10" hidden="0"/>
          <p:cNvSpPr/>
          <p:nvPr isPhoto="0" userDrawn="0"/>
        </p:nvSpPr>
        <p:spPr bwMode="auto">
          <a:xfrm>
            <a:off x="958649" y="2618762"/>
            <a:ext cx="44430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Творческие группы – педагог/руководитель и 10 обучающихся образовательной организации Российской Федерации в возрасте</a:t>
            </a:r>
            <a:endParaRPr/>
          </a:p>
          <a:p>
            <a:pPr>
              <a:defRPr/>
            </a:pPr>
            <a:r>
              <a:rPr lang="ru-RU" sz="10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от 11 лет</a:t>
            </a:r>
            <a:endParaRPr/>
          </a:p>
        </p:txBody>
      </p:sp>
      <p:cxnSp>
        <p:nvCxnSpPr>
          <p:cNvPr id="22" name="Прямая соединительная линия 18" hidden="0"/>
          <p:cNvCxnSpPr>
            <a:cxnSpLocks/>
          </p:cNvCxnSpPr>
          <p:nvPr isPhoto="0" userDrawn="0"/>
        </p:nvCxnSpPr>
        <p:spPr bwMode="auto">
          <a:xfrm>
            <a:off x="6471031" y="1478715"/>
            <a:ext cx="0" cy="3007318"/>
          </a:xfrm>
          <a:prstGeom prst="line">
            <a:avLst/>
          </a:prstGeom>
          <a:ln w="15875">
            <a:solidFill>
              <a:srgbClr val="FFC000">
                <a:alpha val="51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48" hidden="0"/>
          <p:cNvSpPr>
            <a:spLocks noAdjustHandles="0" noChangeArrowheads="0"/>
          </p:cNvSpPr>
          <p:nvPr isPhoto="0" userDrawn="0"/>
        </p:nvSpPr>
        <p:spPr bwMode="auto">
          <a:xfrm>
            <a:off x="317381" y="1409389"/>
            <a:ext cx="4339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>
                <a:solidFill>
                  <a:srgbClr val="6D49A0"/>
                </a:solidFill>
                <a:latin typeface="Muller Bold"/>
              </a:rPr>
              <a:t>Творческая мастерская РДШ - </a:t>
            </a:r>
            <a:r>
              <a:rPr lang="ru-RU" sz="1100">
                <a:latin typeface="Muller Regular"/>
              </a:rPr>
              <a:t>это образовательные</a:t>
            </a:r>
            <a:endParaRPr/>
          </a:p>
          <a:p>
            <a:pPr>
              <a:defRPr/>
            </a:pPr>
            <a:r>
              <a:rPr lang="ru-RU" sz="1100">
                <a:latin typeface="Muller Regular"/>
              </a:rPr>
              <a:t>модули, участники которых совершенствуют форматы организации и проведения школьных мероприятий</a:t>
            </a:r>
            <a:endParaRPr/>
          </a:p>
          <a:p>
            <a:pPr>
              <a:defRPr/>
            </a:pPr>
            <a:r>
              <a:rPr lang="ru-RU" sz="1100">
                <a:latin typeface="Muller Regular"/>
              </a:rPr>
              <a:t>в разрезе творческой деятельности.</a:t>
            </a:r>
            <a:endParaRPr/>
          </a:p>
          <a:p>
            <a:pPr>
              <a:defRPr/>
            </a:pPr>
            <a:endParaRPr lang="ru-RU" sz="1000">
              <a:latin typeface="Muller Regular"/>
            </a:endParaRPr>
          </a:p>
        </p:txBody>
      </p:sp>
      <p:grpSp>
        <p:nvGrpSpPr>
          <p:cNvPr id="24" name="Группа 21" hidden="0"/>
          <p:cNvGrpSpPr/>
          <p:nvPr isPhoto="0" userDrawn="0"/>
        </p:nvGrpSpPr>
        <p:grpSpPr bwMode="auto">
          <a:xfrm>
            <a:off x="8933104" y="1078998"/>
            <a:ext cx="2740492" cy="1352549"/>
            <a:chOff x="4222215" y="2609575"/>
            <a:chExt cx="2180510" cy="1076174"/>
          </a:xfrm>
        </p:grpSpPr>
        <p:grpSp>
          <p:nvGrpSpPr>
            <p:cNvPr id="25" name="Группа 157" hidden="0"/>
            <p:cNvGrpSpPr/>
            <p:nvPr isPhoto="0" userDrawn="0"/>
          </p:nvGrpSpPr>
          <p:grpSpPr bwMode="auto">
            <a:xfrm>
              <a:off x="4315801" y="2696836"/>
              <a:ext cx="888170" cy="886963"/>
              <a:chOff x="290834" y="2166532"/>
              <a:chExt cx="2510480" cy="2507069"/>
            </a:xfrm>
          </p:grpSpPr>
          <p:pic>
            <p:nvPicPr>
              <p:cNvPr id="26" name="Рисунок 174" hidden="0"/>
              <p:cNvPicPr>
                <a:picLocks noChangeAspect="1"/>
              </p:cNvPicPr>
              <p:nvPr isPhoto="0" userDrawn="0"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/>
            </p:blipFill>
            <p:spPr bwMode="auto">
              <a:xfrm>
                <a:off x="290834" y="3275272"/>
                <a:ext cx="2508213" cy="1398329"/>
              </a:xfrm>
              <a:prstGeom prst="rect">
                <a:avLst/>
              </a:prstGeom>
              <a:noFill/>
            </p:spPr>
          </p:pic>
          <p:pic>
            <p:nvPicPr>
              <p:cNvPr id="27" name="Рисунок 175" hidden="0"/>
              <p:cNvPicPr>
                <a:picLocks noChangeAspect="1"/>
              </p:cNvPicPr>
              <p:nvPr isPhoto="0" userDrawn="0"/>
            </p:nvPicPr>
            <p:blipFill>
              <a:blip r:embed="rId5"/>
              <a:stretch/>
            </p:blipFill>
            <p:spPr bwMode="auto">
              <a:xfrm>
                <a:off x="293101" y="2166532"/>
                <a:ext cx="2508213" cy="1404599"/>
              </a:xfrm>
              <a:prstGeom prst="rect">
                <a:avLst/>
              </a:prstGeom>
            </p:spPr>
          </p:pic>
        </p:grpSp>
        <p:grpSp>
          <p:nvGrpSpPr>
            <p:cNvPr id="28" name="Группа 159" hidden="0"/>
            <p:cNvGrpSpPr/>
            <p:nvPr isPhoto="0" userDrawn="0"/>
          </p:nvGrpSpPr>
          <p:grpSpPr bwMode="auto">
            <a:xfrm>
              <a:off x="5424643" y="2708743"/>
              <a:ext cx="887867" cy="886271"/>
              <a:chOff x="9372589" y="2166532"/>
              <a:chExt cx="2509621" cy="2505114"/>
            </a:xfrm>
          </p:grpSpPr>
          <p:pic>
            <p:nvPicPr>
              <p:cNvPr id="29" name="Рисунок 170" hidden="0"/>
              <p:cNvPicPr>
                <a:picLocks noChangeAspect="1"/>
              </p:cNvPicPr>
              <p:nvPr isPhoto="0" userDrawn="0"/>
            </p:nvPicPr>
            <p:blipFill>
              <a:blip r:embed="rId6">
                <a:duotone>
                  <a:prstClr val="black"/>
                  <a:srgbClr val="6B4BA0">
                    <a:tint val="45000"/>
                    <a:satMod val="400000"/>
                  </a:srgbClr>
                </a:duotone>
              </a:blip>
              <a:stretch/>
            </p:blipFill>
            <p:spPr bwMode="auto">
              <a:xfrm>
                <a:off x="9372589" y="3273315"/>
                <a:ext cx="2508213" cy="1398330"/>
              </a:xfrm>
              <a:prstGeom prst="rect">
                <a:avLst/>
              </a:prstGeom>
            </p:spPr>
          </p:pic>
          <p:pic>
            <p:nvPicPr>
              <p:cNvPr id="30" name="Рисунок 171" hidden="0"/>
              <p:cNvPicPr>
                <a:picLocks noChangeAspect="1"/>
              </p:cNvPicPr>
              <p:nvPr isPhoto="0" userDrawn="0"/>
            </p:nvPicPr>
            <p:blipFill>
              <a:blip r:embed="rId5"/>
              <a:stretch/>
            </p:blipFill>
            <p:spPr bwMode="auto">
              <a:xfrm>
                <a:off x="9373997" y="2166532"/>
                <a:ext cx="2508213" cy="1404599"/>
              </a:xfrm>
              <a:prstGeom prst="rect">
                <a:avLst/>
              </a:prstGeom>
            </p:spPr>
          </p:pic>
        </p:grpSp>
        <p:sp>
          <p:nvSpPr>
            <p:cNvPr id="31" name="TextBox 160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4291085" y="3200959"/>
              <a:ext cx="959406" cy="293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900">
                  <a:solidFill>
                    <a:schemeClr val="bg1"/>
                  </a:solidFill>
                  <a:latin typeface="Muller Light"/>
                </a:rPr>
                <a:t>Январь-Май</a:t>
              </a:r>
              <a:endParaRPr/>
            </a:p>
            <a:p>
              <a:pPr algn="ctr">
                <a:defRPr/>
              </a:pPr>
              <a:r>
                <a:rPr lang="ru-RU" sz="900">
                  <a:solidFill>
                    <a:schemeClr val="bg1"/>
                  </a:solidFill>
                  <a:latin typeface="Muller Light"/>
                </a:rPr>
                <a:t>2022г.</a:t>
              </a:r>
              <a:endParaRPr/>
            </a:p>
          </p:txBody>
        </p:sp>
        <p:sp>
          <p:nvSpPr>
            <p:cNvPr id="32" name="TextBox 162" hidden="0"/>
            <p:cNvSpPr>
              <a:spLocks noAdjustHandles="0" noChangeArrowheads="0"/>
            </p:cNvSpPr>
            <p:nvPr isPhoto="0" userDrawn="0"/>
          </p:nvSpPr>
          <p:spPr bwMode="auto">
            <a:xfrm>
              <a:off x="5501020" y="3244248"/>
              <a:ext cx="785473" cy="269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600">
                  <a:solidFill>
                    <a:schemeClr val="bg1"/>
                  </a:solidFill>
                  <a:latin typeface="Muller Light"/>
                </a:rPr>
                <a:t>12+</a:t>
              </a:r>
              <a:endParaRPr/>
            </a:p>
          </p:txBody>
        </p:sp>
        <p:sp>
          <p:nvSpPr>
            <p:cNvPr id="33" name="Арка 164" hidden="0"/>
            <p:cNvSpPr/>
            <p:nvPr isPhoto="0" userDrawn="0"/>
          </p:nvSpPr>
          <p:spPr bwMode="auto">
            <a:xfrm rot="16639518">
              <a:off x="4222215" y="2609575"/>
              <a:ext cx="1067804" cy="1067804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ln>
                  <a:solidFill>
                    <a:srgbClr val="FEB84E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34" name="Арка 165" hidden="0"/>
            <p:cNvSpPr/>
            <p:nvPr isPhoto="0" userDrawn="0"/>
          </p:nvSpPr>
          <p:spPr bwMode="auto">
            <a:xfrm rot="8840756">
              <a:off x="5334921" y="2617945"/>
              <a:ext cx="1067804" cy="1067804"/>
            </a:xfrm>
            <a:prstGeom prst="blockArc">
              <a:avLst>
                <a:gd name="adj1" fmla="val 9964833"/>
                <a:gd name="adj2" fmla="val 2939378"/>
                <a:gd name="adj3" fmla="val 2151"/>
              </a:avLst>
            </a:prstGeom>
            <a:solidFill>
              <a:srgbClr val="FEB84E"/>
            </a:solidFill>
            <a:ln cmpd="dbl">
              <a:solidFill>
                <a:srgbClr val="FEA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00">
                <a:solidFill>
                  <a:srgbClr val="FEA115"/>
                </a:solidFill>
              </a:endParaRPr>
            </a:p>
          </p:txBody>
        </p:sp>
        <p:pic>
          <p:nvPicPr>
            <p:cNvPr id="35" name="Рисунок 166" hidden="0"/>
            <p:cNvPicPr>
              <a:picLocks noChangeAspect="1"/>
            </p:cNvPicPr>
            <p:nvPr isPhoto="0" userDrawn="0"/>
          </p:nvPicPr>
          <p:blipFill>
            <a:blip r:embed="rId7"/>
            <a:stretch/>
          </p:blipFill>
          <p:spPr bwMode="auto">
            <a:xfrm>
              <a:off x="5700333" y="2787005"/>
              <a:ext cx="336981" cy="336981"/>
            </a:xfrm>
            <a:prstGeom prst="rect">
              <a:avLst/>
            </a:prstGeom>
          </p:spPr>
        </p:pic>
        <p:pic>
          <p:nvPicPr>
            <p:cNvPr id="36" name="Picture 8" descr="Календарь" hidden="0"/>
            <p:cNvPicPr>
              <a:picLocks noChangeAspect="1" noChangeArrowheads="1"/>
            </p:cNvPicPr>
            <p:nvPr isPhoto="0" userDrawn="0"/>
          </p:nvPicPr>
          <p:blipFill>
            <a:blip r:embed="rId8"/>
            <a:stretch/>
          </p:blipFill>
          <p:spPr bwMode="auto">
            <a:xfrm>
              <a:off x="4620698" y="2797935"/>
              <a:ext cx="257599" cy="257598"/>
            </a:xfrm>
            <a:prstGeom prst="rect">
              <a:avLst/>
            </a:prstGeom>
            <a:noFill/>
          </p:spPr>
        </p:pic>
      </p:grpSp>
      <p:grpSp>
        <p:nvGrpSpPr>
          <p:cNvPr id="37" name="Группа 2" hidden="0"/>
          <p:cNvGrpSpPr/>
          <p:nvPr isPhoto="0" userDrawn="0"/>
        </p:nvGrpSpPr>
        <p:grpSpPr bwMode="auto">
          <a:xfrm>
            <a:off x="9403313" y="0"/>
            <a:ext cx="2788688" cy="1140183"/>
            <a:chOff x="10439911" y="0"/>
            <a:chExt cx="1752089" cy="716359"/>
          </a:xfrm>
        </p:grpSpPr>
        <p:pic>
          <p:nvPicPr>
            <p:cNvPr id="38" name="Рисунок 104" hidden="0"/>
            <p:cNvPicPr>
              <a:picLocks noChangeAspect="1"/>
            </p:cNvPicPr>
            <p:nvPr isPhoto="0" userDrawn="0"/>
          </p:nvPicPr>
          <p:blipFill>
            <a:blip r:embed="rId9"/>
            <a:stretch/>
          </p:blipFill>
          <p:spPr bwMode="auto">
            <a:xfrm>
              <a:off x="10439911" y="0"/>
              <a:ext cx="1752089" cy="670287"/>
            </a:xfrm>
            <a:prstGeom prst="rect">
              <a:avLst/>
            </a:prstGeom>
          </p:spPr>
        </p:pic>
        <p:grpSp>
          <p:nvGrpSpPr>
            <p:cNvPr id="39" name="Группа 9" hidden="0"/>
            <p:cNvGrpSpPr/>
            <p:nvPr isPhoto="0" userDrawn="0"/>
          </p:nvGrpSpPr>
          <p:grpSpPr bwMode="auto">
            <a:xfrm>
              <a:off x="11674525" y="338691"/>
              <a:ext cx="369837" cy="377668"/>
              <a:chOff x="10611185" y="1107443"/>
              <a:chExt cx="1033861" cy="1055751"/>
            </a:xfrm>
          </p:grpSpPr>
          <p:sp>
            <p:nvSpPr>
              <p:cNvPr id="40" name="Овал 105" hidden="0"/>
              <p:cNvSpPr/>
              <p:nvPr isPhoto="0" userDrawn="0"/>
            </p:nvSpPr>
            <p:spPr bwMode="auto">
              <a:xfrm>
                <a:off x="10611185" y="1107443"/>
                <a:ext cx="1033861" cy="1055751"/>
              </a:xfrm>
              <a:prstGeom prst="ellipse">
                <a:avLst/>
              </a:prstGeom>
              <a:gradFill>
                <a:gsLst>
                  <a:gs pos="0">
                    <a:srgbClr val="729ABB"/>
                  </a:gs>
                  <a:gs pos="50000">
                    <a:srgbClr val="C26079"/>
                  </a:gs>
                  <a:gs pos="100000">
                    <a:srgbClr val="FD5423"/>
                  </a:gs>
                </a:gsLst>
              </a:gra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pic>
            <p:nvPicPr>
              <p:cNvPr id="41" name="Рисунок 106" hidden="0"/>
              <p:cNvPicPr>
                <a:picLocks noChangeAspect="1"/>
              </p:cNvPicPr>
              <p:nvPr isPhoto="0" userDrawn="0"/>
            </p:nvPicPr>
            <p:blipFill>
              <a:blip r:embed="rId10"/>
              <a:stretch/>
            </p:blipFill>
            <p:spPr bwMode="auto">
              <a:xfrm>
                <a:off x="10690568" y="1460792"/>
                <a:ext cx="875093" cy="332415"/>
              </a:xfrm>
              <a:prstGeom prst="rect">
                <a:avLst/>
              </a:prstGeom>
            </p:spPr>
          </p:pic>
        </p:grpSp>
      </p:grpSp>
      <p:sp>
        <p:nvSpPr>
          <p:cNvPr id="42" name="TextBox 71" hidden="0"/>
          <p:cNvSpPr>
            <a:spLocks noAdjustHandles="0" noChangeArrowheads="0"/>
          </p:cNvSpPr>
          <p:nvPr isPhoto="0" userDrawn="0"/>
        </p:nvSpPr>
        <p:spPr bwMode="auto">
          <a:xfrm>
            <a:off x="947990" y="2316577"/>
            <a:ext cx="1141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tx1">
                    <a:lumMod val="85000"/>
                    <a:lumOff val="15000"/>
                  </a:schemeClr>
                </a:solidFill>
                <a:latin typeface="Muller Medium"/>
              </a:rPr>
              <a:t>Участники:</a:t>
            </a:r>
            <a:endParaRPr/>
          </a:p>
        </p:txBody>
      </p:sp>
      <p:sp>
        <p:nvSpPr>
          <p:cNvPr id="43" name="Прямоугольник 72" hidden="0"/>
          <p:cNvSpPr/>
          <p:nvPr isPhoto="0" userDrawn="0"/>
        </p:nvSpPr>
        <p:spPr bwMode="auto">
          <a:xfrm>
            <a:off x="774187" y="3786136"/>
            <a:ext cx="46312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100">
                <a:latin typeface="Muller Regular"/>
              </a:rPr>
              <a:t>Решать современные творческие кейсы в команде;</a:t>
            </a:r>
            <a:endParaRPr/>
          </a:p>
        </p:txBody>
      </p:sp>
      <p:sp>
        <p:nvSpPr>
          <p:cNvPr id="44" name="TextBox 73" hidden="0"/>
          <p:cNvSpPr>
            <a:spLocks noAdjustHandles="0" noChangeArrowheads="0"/>
          </p:cNvSpPr>
          <p:nvPr isPhoto="0" userDrawn="0"/>
        </p:nvSpPr>
        <p:spPr bwMode="auto">
          <a:xfrm>
            <a:off x="375119" y="3381779"/>
            <a:ext cx="3097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tx1">
                    <a:lumMod val="85000"/>
                    <a:lumOff val="15000"/>
                  </a:schemeClr>
                </a:solidFill>
                <a:latin typeface="Muller Medium"/>
              </a:rPr>
              <a:t>Участники получат возможность:</a:t>
            </a:r>
            <a:endParaRPr/>
          </a:p>
        </p:txBody>
      </p:sp>
      <p:sp>
        <p:nvSpPr>
          <p:cNvPr id="45" name="Прямоугольник 74" hidden="0"/>
          <p:cNvSpPr/>
          <p:nvPr isPhoto="0" userDrawn="0"/>
        </p:nvSpPr>
        <p:spPr bwMode="auto">
          <a:xfrm>
            <a:off x="774187" y="4050280"/>
            <a:ext cx="371476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100">
                <a:latin typeface="Muller Regular"/>
              </a:rPr>
              <a:t>Формировать идеи мероприятий и защищать их;</a:t>
            </a:r>
            <a:endParaRPr/>
          </a:p>
        </p:txBody>
      </p:sp>
      <p:sp>
        <p:nvSpPr>
          <p:cNvPr id="46" name="Прямоугольник 75" hidden="0"/>
          <p:cNvSpPr/>
          <p:nvPr isPhoto="0" userDrawn="0"/>
        </p:nvSpPr>
        <p:spPr bwMode="auto">
          <a:xfrm>
            <a:off x="774187" y="4304908"/>
            <a:ext cx="371476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100">
                <a:latin typeface="Muller Regular"/>
              </a:rPr>
              <a:t>Создавать и проводить школьные мероприятия своими силами от разработки идеи до ее воплощения</a:t>
            </a:r>
            <a:endParaRPr/>
          </a:p>
        </p:txBody>
      </p:sp>
      <p:pic>
        <p:nvPicPr>
          <p:cNvPr id="47" name="Рисунок 76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 flipV="1">
            <a:off x="527639" y="3875584"/>
            <a:ext cx="85278" cy="69883"/>
          </a:xfrm>
          <a:prstGeom prst="rect">
            <a:avLst/>
          </a:prstGeom>
        </p:spPr>
      </p:pic>
      <p:pic>
        <p:nvPicPr>
          <p:cNvPr id="48" name="Рисунок 77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 flipV="1">
            <a:off x="527639" y="4144173"/>
            <a:ext cx="85278" cy="69883"/>
          </a:xfrm>
          <a:prstGeom prst="rect">
            <a:avLst/>
          </a:prstGeom>
        </p:spPr>
      </p:pic>
      <p:pic>
        <p:nvPicPr>
          <p:cNvPr id="49" name="Рисунок 78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 flipV="1">
            <a:off x="527639" y="4394641"/>
            <a:ext cx="85278" cy="69883"/>
          </a:xfrm>
          <a:prstGeom prst="rect">
            <a:avLst/>
          </a:prstGeom>
        </p:spPr>
      </p:pic>
      <p:sp>
        <p:nvSpPr>
          <p:cNvPr id="50" name="TextBox 59" hidden="0"/>
          <p:cNvSpPr>
            <a:spLocks noAdjustHandles="0" noChangeArrowheads="0"/>
          </p:cNvSpPr>
          <p:nvPr isPhoto="0" userDrawn="0"/>
        </p:nvSpPr>
        <p:spPr bwMode="auto">
          <a:xfrm>
            <a:off x="6882681" y="2592932"/>
            <a:ext cx="404042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rgbClr val="6D49A0"/>
                </a:solidFill>
                <a:latin typeface="Muller Bold"/>
              </a:rPr>
              <a:t>КиноДвиж</a:t>
            </a:r>
            <a:r>
              <a:rPr lang="ru-RU" sz="1100">
                <a:solidFill>
                  <a:srgbClr val="6D49A0"/>
                </a:solidFill>
                <a:latin typeface="Muller Bold"/>
              </a:rPr>
              <a:t> </a:t>
            </a: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- это проект, в котором эксперты</a:t>
            </a:r>
            <a:endParaRPr/>
          </a:p>
          <a:p>
            <a:pPr>
              <a:defRPr/>
            </a:pP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из сферы кинематографа расскажут педагогам</a:t>
            </a:r>
            <a:endParaRPr/>
          </a:p>
          <a:p>
            <a:pPr>
              <a:defRPr/>
            </a:pP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и школьникам, как пройти путь от идеи фильма</a:t>
            </a:r>
            <a:endParaRPr/>
          </a:p>
          <a:p>
            <a:pPr>
              <a:defRPr/>
            </a:pP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до его создания, а также помогут начать формировать </a:t>
            </a: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кинокоманды</a:t>
            </a: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 и </a:t>
            </a: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кинокружки</a:t>
            </a: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 для создания собственных фильмов. Итоговым событием проекта станет Фестиваль школьного кино «</a:t>
            </a: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КиноДвиж</a:t>
            </a: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latin typeface="Muller Regular"/>
              </a:rPr>
              <a:t>»</a:t>
            </a:r>
            <a:endParaRPr/>
          </a:p>
        </p:txBody>
      </p:sp>
      <p:sp>
        <p:nvSpPr>
          <p:cNvPr id="51" name="Прямоугольник 63" hidden="0"/>
          <p:cNvSpPr/>
          <p:nvPr isPhoto="0" userDrawn="0"/>
        </p:nvSpPr>
        <p:spPr bwMode="auto">
          <a:xfrm>
            <a:off x="7168960" y="4740383"/>
            <a:ext cx="371476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>
                <a:latin typeface="Muller Regular"/>
              </a:rPr>
              <a:t>Педагоги общеобразовательных организаций</a:t>
            </a:r>
            <a:r>
              <a:rPr lang="en-US" sz="1100">
                <a:latin typeface="Muller Regular"/>
              </a:rPr>
              <a:t>;</a:t>
            </a:r>
            <a:endParaRPr lang="ru-RU" sz="1100">
              <a:latin typeface="Muller Regular"/>
            </a:endParaRPr>
          </a:p>
          <a:p>
            <a:pPr>
              <a:defRPr/>
            </a:pPr>
            <a:endParaRPr lang="ru-RU" sz="1100">
              <a:latin typeface="Muller Regular"/>
            </a:endParaRPr>
          </a:p>
          <a:p>
            <a:pPr>
              <a:defRPr/>
            </a:pPr>
            <a:r>
              <a:rPr lang="ru-RU" sz="1100">
                <a:latin typeface="Muller Regular"/>
              </a:rPr>
              <a:t>Школьники в возрасте от 12 лет</a:t>
            </a:r>
            <a:endParaRPr/>
          </a:p>
        </p:txBody>
      </p:sp>
      <p:sp>
        <p:nvSpPr>
          <p:cNvPr id="52" name="TextBox 64" hidden="0"/>
          <p:cNvSpPr>
            <a:spLocks noAdjustHandles="0" noChangeArrowheads="0"/>
          </p:cNvSpPr>
          <p:nvPr isPhoto="0" userDrawn="0"/>
        </p:nvSpPr>
        <p:spPr bwMode="auto">
          <a:xfrm>
            <a:off x="6903993" y="4432606"/>
            <a:ext cx="1141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tx1">
                    <a:lumMod val="85000"/>
                    <a:lumOff val="15000"/>
                  </a:schemeClr>
                </a:solidFill>
                <a:latin typeface="Muller Medium"/>
              </a:rPr>
              <a:t>Участники:</a:t>
            </a:r>
            <a:endParaRPr/>
          </a:p>
        </p:txBody>
      </p:sp>
      <p:pic>
        <p:nvPicPr>
          <p:cNvPr id="53" name="Рисунок 65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 flipV="1">
            <a:off x="7018033" y="4835816"/>
            <a:ext cx="85278" cy="69883"/>
          </a:xfrm>
          <a:prstGeom prst="rect">
            <a:avLst/>
          </a:prstGeom>
        </p:spPr>
      </p:pic>
      <p:pic>
        <p:nvPicPr>
          <p:cNvPr id="54" name="Рисунок 66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 flipV="1">
            <a:off x="7018033" y="5172117"/>
            <a:ext cx="85278" cy="69883"/>
          </a:xfrm>
          <a:prstGeom prst="rect">
            <a:avLst/>
          </a:prstGeom>
        </p:spPr>
      </p:pic>
      <p:pic>
        <p:nvPicPr>
          <p:cNvPr id="55" name="Picture 2" descr="https://sun1-24.userapi.com/impg/c855236/v855236909/1a7e5c/bY9V8hh8ugM.jpg?size=1620x1080&amp;quality=96&amp;sign=5f43f495f42feae5cc92c1bd99a7d147&amp;type=album" hidden="0"/>
          <p:cNvPicPr>
            <a:picLocks noChangeAspect="1" noChangeArrowheads="1"/>
          </p:cNvPicPr>
          <p:nvPr isPhoto="0" userDrawn="0"/>
        </p:nvPicPr>
        <p:blipFill>
          <a:blip r:embed="rId12"/>
          <a:srcRect l="16667" t="0" r="16667" b="0"/>
          <a:stretch/>
        </p:blipFill>
        <p:spPr bwMode="auto">
          <a:xfrm>
            <a:off x="10134335" y="4883447"/>
            <a:ext cx="1753819" cy="1753819"/>
          </a:xfrm>
          <a:prstGeom prst="ellipse">
            <a:avLst/>
          </a:prstGeom>
          <a:noFill/>
        </p:spPr>
      </p:pic>
      <p:pic>
        <p:nvPicPr>
          <p:cNvPr id="56" name="Picture 4" descr="https://sun1-15.userapi.com/impg/GRBF9HiUsvr7DZLUq0poPBWC9q_YWJUzaZYNhw/SVLXzZrgNcU.jpg?size=2560x1707&amp;quality=96&amp;sign=8b3ac993e1c0c7046d78e940e4ddede9&amp;type=album" hidden="0"/>
          <p:cNvPicPr>
            <a:picLocks noChangeAspect="1" noChangeArrowheads="1"/>
          </p:cNvPicPr>
          <p:nvPr isPhoto="0" userDrawn="0"/>
        </p:nvPicPr>
        <p:blipFill>
          <a:blip r:embed="rId13"/>
          <a:srcRect l="19937" t="0" r="13387" b="0"/>
          <a:stretch/>
        </p:blipFill>
        <p:spPr bwMode="auto">
          <a:xfrm>
            <a:off x="4450541" y="4144173"/>
            <a:ext cx="1859027" cy="1859027"/>
          </a:xfrm>
          <a:prstGeom prst="ellips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ONLYOFFICE/6.1.0.90</Application>
  <DocSecurity>0</DocSecurity>
  <PresentationFormat>Широкоэкранный</PresentationFormat>
  <Paragraphs>0</Paragraphs>
  <Slides>33</Slides>
  <Notes>33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Александр Рытиков</dc:creator>
  <cp:keywords/>
  <dc:description/>
  <dc:identifier/>
  <dc:language/>
  <cp:lastModifiedBy/>
  <cp:revision>254</cp:revision>
  <dcterms:created xsi:type="dcterms:W3CDTF">2021-06-22T08:49:50Z</dcterms:created>
  <dcterms:modified xsi:type="dcterms:W3CDTF">2021-08-24T06:48:11Z</dcterms:modified>
  <cp:category/>
  <cp:contentStatus/>
  <cp:version/>
</cp:coreProperties>
</file>