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34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88169" y="3487169"/>
            <a:ext cx="6799830" cy="679983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99807" cy="67998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851" y="658364"/>
            <a:ext cx="17980296" cy="223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rgbClr val="534EC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rgbClr val="534EC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1" i="0">
                <a:solidFill>
                  <a:srgbClr val="534EC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0681" y="859291"/>
            <a:ext cx="10166636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1" i="0">
                <a:solidFill>
                  <a:srgbClr val="534EC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6159" y="4066340"/>
            <a:ext cx="16235680" cy="334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2878" y="658364"/>
            <a:ext cx="12701270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1500"/>
              </a:lnSpc>
              <a:spcBef>
                <a:spcPts val="95"/>
              </a:spcBef>
            </a:pPr>
            <a:r>
              <a:rPr sz="3250" spc="254" dirty="0">
                <a:solidFill>
                  <a:srgbClr val="FAFAFA"/>
                </a:solidFill>
                <a:latin typeface="Microsoft Sans Serif"/>
                <a:cs typeface="Microsoft Sans Serif"/>
              </a:rPr>
              <a:t>РОЛЬ</a:t>
            </a:r>
            <a:r>
              <a:rPr sz="3250" spc="225" dirty="0">
                <a:solidFill>
                  <a:srgbClr val="FAFAFA"/>
                </a:solidFill>
                <a:latin typeface="Microsoft Sans Serif"/>
                <a:cs typeface="Microsoft Sans Serif"/>
              </a:rPr>
              <a:t> </a:t>
            </a:r>
            <a:r>
              <a:rPr sz="3250" spc="315" dirty="0">
                <a:solidFill>
                  <a:srgbClr val="FAFAFA"/>
                </a:solidFill>
                <a:latin typeface="Microsoft Sans Serif"/>
                <a:cs typeface="Microsoft Sans Serif"/>
              </a:rPr>
              <a:t>И</a:t>
            </a:r>
            <a:r>
              <a:rPr sz="3250" spc="229" dirty="0">
                <a:solidFill>
                  <a:srgbClr val="FAFAFA"/>
                </a:solidFill>
                <a:latin typeface="Microsoft Sans Serif"/>
                <a:cs typeface="Microsoft Sans Serif"/>
              </a:rPr>
              <a:t> </a:t>
            </a:r>
            <a:r>
              <a:rPr sz="3250" spc="260" dirty="0">
                <a:solidFill>
                  <a:srgbClr val="FAFAFA"/>
                </a:solidFill>
                <a:latin typeface="Microsoft Sans Serif"/>
                <a:cs typeface="Microsoft Sans Serif"/>
              </a:rPr>
              <a:t>МЕСТО</a:t>
            </a:r>
            <a:r>
              <a:rPr sz="3250" spc="225" dirty="0">
                <a:solidFill>
                  <a:srgbClr val="FAFAFA"/>
                </a:solidFill>
                <a:latin typeface="Microsoft Sans Serif"/>
                <a:cs typeface="Microsoft Sans Serif"/>
              </a:rPr>
              <a:t> </a:t>
            </a:r>
            <a:r>
              <a:rPr sz="3250" spc="290" dirty="0">
                <a:solidFill>
                  <a:srgbClr val="FAFAFA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3250" spc="229" dirty="0">
                <a:solidFill>
                  <a:srgbClr val="FAFAFA"/>
                </a:solidFill>
                <a:latin typeface="Microsoft Sans Serif"/>
                <a:cs typeface="Microsoft Sans Serif"/>
              </a:rPr>
              <a:t> </a:t>
            </a:r>
            <a:r>
              <a:rPr sz="3250" spc="275" dirty="0">
                <a:solidFill>
                  <a:srgbClr val="FAFAFA"/>
                </a:solidFill>
                <a:latin typeface="Microsoft Sans Serif"/>
                <a:cs typeface="Microsoft Sans Serif"/>
              </a:rPr>
              <a:t>КООРДИНАТОРА</a:t>
            </a:r>
            <a:r>
              <a:rPr sz="3250" spc="225" dirty="0">
                <a:solidFill>
                  <a:srgbClr val="FAFAFA"/>
                </a:solidFill>
                <a:latin typeface="Microsoft Sans Serif"/>
                <a:cs typeface="Microsoft Sans Serif"/>
              </a:rPr>
              <a:t> </a:t>
            </a:r>
            <a:r>
              <a:rPr sz="3250" spc="-65" dirty="0">
                <a:solidFill>
                  <a:srgbClr val="FAFAFA"/>
                </a:solidFill>
                <a:latin typeface="Microsoft Sans Serif"/>
                <a:cs typeface="Microsoft Sans Serif"/>
              </a:rPr>
              <a:t>, </a:t>
            </a:r>
            <a:r>
              <a:rPr sz="3250" spc="-850" dirty="0">
                <a:solidFill>
                  <a:srgbClr val="FAFAFA"/>
                </a:solidFill>
                <a:latin typeface="Microsoft Sans Serif"/>
                <a:cs typeface="Microsoft Sans Serif"/>
              </a:rPr>
              <a:t> </a:t>
            </a:r>
            <a:r>
              <a:rPr sz="3250" spc="300" dirty="0">
                <a:solidFill>
                  <a:srgbClr val="FAFAFA"/>
                </a:solidFill>
                <a:latin typeface="Microsoft Sans Serif"/>
                <a:cs typeface="Microsoft Sans Serif"/>
              </a:rPr>
              <a:t>ВЗАИМОДЕЙСТВИЕ </a:t>
            </a:r>
            <a:r>
              <a:rPr sz="3250" spc="204" dirty="0">
                <a:solidFill>
                  <a:srgbClr val="FAFAFA"/>
                </a:solidFill>
                <a:latin typeface="Microsoft Sans Serif"/>
                <a:cs typeface="Microsoft Sans Serif"/>
              </a:rPr>
              <a:t>С </a:t>
            </a:r>
            <a:r>
              <a:rPr sz="3250" spc="325" dirty="0">
                <a:solidFill>
                  <a:srgbClr val="FAFAFA"/>
                </a:solidFill>
                <a:latin typeface="Microsoft Sans Serif"/>
                <a:cs typeface="Microsoft Sans Serif"/>
              </a:rPr>
              <a:t>ОРГАНАМИ </a:t>
            </a:r>
            <a:r>
              <a:rPr sz="3250" spc="270" dirty="0">
                <a:solidFill>
                  <a:srgbClr val="FAFAFA"/>
                </a:solidFill>
                <a:latin typeface="Microsoft Sans Serif"/>
                <a:cs typeface="Microsoft Sans Serif"/>
              </a:rPr>
              <a:t>ОБРАЗОВАНИЯ, </a:t>
            </a:r>
            <a:r>
              <a:rPr sz="3250" spc="275" dirty="0">
                <a:solidFill>
                  <a:srgbClr val="FAFAFA"/>
                </a:solidFill>
                <a:latin typeface="Microsoft Sans Serif"/>
                <a:cs typeface="Microsoft Sans Serif"/>
              </a:rPr>
              <a:t> </a:t>
            </a:r>
            <a:r>
              <a:rPr sz="3250" spc="320" dirty="0" smtClean="0">
                <a:solidFill>
                  <a:srgbClr val="FAFAFA"/>
                </a:solidFill>
                <a:latin typeface="Microsoft Sans Serif"/>
                <a:cs typeface="Microsoft Sans Serif"/>
              </a:rPr>
              <a:t>МЕХАН</a:t>
            </a:r>
            <a:r>
              <a:rPr lang="ru-RU" sz="3250" spc="320" dirty="0" smtClean="0">
                <a:solidFill>
                  <a:srgbClr val="FAFAFA"/>
                </a:solidFill>
                <a:latin typeface="Microsoft Sans Serif"/>
                <a:cs typeface="Microsoft Sans Serif"/>
              </a:rPr>
              <a:t>И</a:t>
            </a:r>
            <a:r>
              <a:rPr sz="3250" spc="320" dirty="0" smtClean="0">
                <a:solidFill>
                  <a:srgbClr val="FAFAFA"/>
                </a:solidFill>
                <a:latin typeface="Microsoft Sans Serif"/>
                <a:cs typeface="Microsoft Sans Serif"/>
              </a:rPr>
              <a:t>ЗМЫ</a:t>
            </a:r>
            <a:r>
              <a:rPr sz="3250" spc="320" dirty="0">
                <a:solidFill>
                  <a:srgbClr val="FAFAFA"/>
                </a:solidFill>
                <a:latin typeface="Microsoft Sans Serif"/>
                <a:cs typeface="Microsoft Sans Serif"/>
              </a:rPr>
              <a:t>, </a:t>
            </a:r>
            <a:r>
              <a:rPr sz="3250" spc="285" dirty="0">
                <a:solidFill>
                  <a:srgbClr val="FAFAFA"/>
                </a:solidFill>
                <a:latin typeface="Microsoft Sans Serif"/>
                <a:cs typeface="Microsoft Sans Serif"/>
              </a:rPr>
              <a:t>СПОСОБСТВУЮЩИЕ </a:t>
            </a:r>
            <a:r>
              <a:rPr sz="3250" spc="260" dirty="0">
                <a:solidFill>
                  <a:srgbClr val="FAFAFA"/>
                </a:solidFill>
                <a:latin typeface="Microsoft Sans Serif"/>
                <a:cs typeface="Microsoft Sans Serif"/>
              </a:rPr>
              <a:t>ДОСТИЖЕНИЮ </a:t>
            </a:r>
            <a:r>
              <a:rPr sz="3250" spc="265" dirty="0">
                <a:solidFill>
                  <a:srgbClr val="FAFAFA"/>
                </a:solidFill>
                <a:latin typeface="Microsoft Sans Serif"/>
                <a:cs typeface="Microsoft Sans Serif"/>
              </a:rPr>
              <a:t> </a:t>
            </a:r>
            <a:r>
              <a:rPr sz="3250" spc="305" dirty="0">
                <a:solidFill>
                  <a:srgbClr val="FAFAFA"/>
                </a:solidFill>
                <a:latin typeface="Microsoft Sans Serif"/>
                <a:cs typeface="Microsoft Sans Serif"/>
              </a:rPr>
              <a:t>РЕЗУЛЬТАТОВ</a:t>
            </a:r>
            <a:endParaRPr sz="325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8057" y="3946952"/>
            <a:ext cx="13796010" cy="1770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450" b="1" i="1" spc="-555" dirty="0">
                <a:solidFill>
                  <a:srgbClr val="FAFAFA"/>
                </a:solidFill>
                <a:latin typeface="Verdana"/>
                <a:cs typeface="Verdana"/>
              </a:rPr>
              <a:t>#Восхождение35</a:t>
            </a:r>
            <a:endParaRPr sz="114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 rot="60000">
            <a:off x="913280" y="8811736"/>
            <a:ext cx="510989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sz="2800" spc="310" dirty="0">
                <a:solidFill>
                  <a:srgbClr val="FAFAFA"/>
                </a:solidFill>
                <a:latin typeface="Tahoma"/>
                <a:cs typeface="Tahoma"/>
              </a:rPr>
              <a:t>0</a:t>
            </a:r>
            <a:r>
              <a:rPr sz="2800" spc="-535" dirty="0">
                <a:solidFill>
                  <a:srgbClr val="FAFAFA"/>
                </a:solidFill>
                <a:latin typeface="Tahoma"/>
                <a:cs typeface="Tahoma"/>
              </a:rPr>
              <a:t>1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006" y="6492553"/>
            <a:ext cx="3552824" cy="35528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34922" y="0"/>
            <a:ext cx="7853680" cy="10287000"/>
            <a:chOff x="10434922" y="0"/>
            <a:chExt cx="785368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4922" y="0"/>
              <a:ext cx="78485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4922" y="0"/>
              <a:ext cx="7853076" cy="1028699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7764447"/>
            <a:ext cx="6504940" cy="2522855"/>
            <a:chOff x="0" y="7764447"/>
            <a:chExt cx="6504940" cy="2522855"/>
          </a:xfrm>
        </p:grpSpPr>
        <p:sp>
          <p:nvSpPr>
            <p:cNvPr id="6" name="object 6"/>
            <p:cNvSpPr/>
            <p:nvPr/>
          </p:nvSpPr>
          <p:spPr>
            <a:xfrm>
              <a:off x="0" y="7764447"/>
              <a:ext cx="6504940" cy="2522855"/>
            </a:xfrm>
            <a:custGeom>
              <a:avLst/>
              <a:gdLst/>
              <a:ahLst/>
              <a:cxnLst/>
              <a:rect l="l" t="t" r="r" b="b"/>
              <a:pathLst>
                <a:path w="6504940" h="2522854">
                  <a:moveTo>
                    <a:pt x="6504890" y="2522551"/>
                  </a:moveTo>
                  <a:lnTo>
                    <a:pt x="0" y="2522551"/>
                  </a:lnTo>
                  <a:lnTo>
                    <a:pt x="0" y="0"/>
                  </a:lnTo>
                  <a:lnTo>
                    <a:pt x="21063" y="3787"/>
                  </a:lnTo>
                  <a:lnTo>
                    <a:pt x="62768" y="11889"/>
                  </a:lnTo>
                  <a:lnTo>
                    <a:pt x="104574" y="20610"/>
                  </a:lnTo>
                  <a:lnTo>
                    <a:pt x="146473" y="29952"/>
                  </a:lnTo>
                  <a:lnTo>
                    <a:pt x="188459" y="39914"/>
                  </a:lnTo>
                  <a:lnTo>
                    <a:pt x="230526" y="50496"/>
                  </a:lnTo>
                  <a:lnTo>
                    <a:pt x="272667" y="61697"/>
                  </a:lnTo>
                  <a:lnTo>
                    <a:pt x="314876" y="73518"/>
                  </a:lnTo>
                  <a:lnTo>
                    <a:pt x="357146" y="85957"/>
                  </a:lnTo>
                  <a:lnTo>
                    <a:pt x="399472" y="99015"/>
                  </a:lnTo>
                  <a:lnTo>
                    <a:pt x="441848" y="112692"/>
                  </a:lnTo>
                  <a:lnTo>
                    <a:pt x="484265" y="126986"/>
                  </a:lnTo>
                  <a:lnTo>
                    <a:pt x="526720" y="141899"/>
                  </a:lnTo>
                  <a:lnTo>
                    <a:pt x="569204" y="157430"/>
                  </a:lnTo>
                  <a:lnTo>
                    <a:pt x="611711" y="173578"/>
                  </a:lnTo>
                  <a:lnTo>
                    <a:pt x="654237" y="190343"/>
                  </a:lnTo>
                  <a:lnTo>
                    <a:pt x="696773" y="207725"/>
                  </a:lnTo>
                  <a:lnTo>
                    <a:pt x="739313" y="225724"/>
                  </a:lnTo>
                  <a:lnTo>
                    <a:pt x="781852" y="244340"/>
                  </a:lnTo>
                  <a:lnTo>
                    <a:pt x="824383" y="263571"/>
                  </a:lnTo>
                  <a:lnTo>
                    <a:pt x="866900" y="283419"/>
                  </a:lnTo>
                  <a:lnTo>
                    <a:pt x="909396" y="303882"/>
                  </a:lnTo>
                  <a:lnTo>
                    <a:pt x="951865" y="324961"/>
                  </a:lnTo>
                  <a:lnTo>
                    <a:pt x="994300" y="346656"/>
                  </a:lnTo>
                  <a:lnTo>
                    <a:pt x="1036696" y="368965"/>
                  </a:lnTo>
                  <a:lnTo>
                    <a:pt x="1079046" y="391889"/>
                  </a:lnTo>
                  <a:lnTo>
                    <a:pt x="1121343" y="415427"/>
                  </a:lnTo>
                  <a:lnTo>
                    <a:pt x="1163582" y="439580"/>
                  </a:lnTo>
                  <a:lnTo>
                    <a:pt x="1205756" y="464347"/>
                  </a:lnTo>
                  <a:lnTo>
                    <a:pt x="1247858" y="489728"/>
                  </a:lnTo>
                  <a:lnTo>
                    <a:pt x="1289882" y="515722"/>
                  </a:lnTo>
                  <a:lnTo>
                    <a:pt x="1331822" y="542329"/>
                  </a:lnTo>
                  <a:lnTo>
                    <a:pt x="1373672" y="569550"/>
                  </a:lnTo>
                  <a:lnTo>
                    <a:pt x="1415425" y="597383"/>
                  </a:lnTo>
                  <a:lnTo>
                    <a:pt x="1457075" y="625829"/>
                  </a:lnTo>
                  <a:lnTo>
                    <a:pt x="1498616" y="654887"/>
                  </a:lnTo>
                  <a:lnTo>
                    <a:pt x="1540041" y="684557"/>
                  </a:lnTo>
                  <a:lnTo>
                    <a:pt x="1581344" y="714838"/>
                  </a:lnTo>
                  <a:lnTo>
                    <a:pt x="1622518" y="745732"/>
                  </a:lnTo>
                  <a:lnTo>
                    <a:pt x="1663557" y="777237"/>
                  </a:lnTo>
                  <a:lnTo>
                    <a:pt x="1704456" y="809352"/>
                  </a:lnTo>
                  <a:lnTo>
                    <a:pt x="1745206" y="842079"/>
                  </a:lnTo>
                  <a:lnTo>
                    <a:pt x="1785803" y="875416"/>
                  </a:lnTo>
                  <a:lnTo>
                    <a:pt x="1826240" y="909363"/>
                  </a:lnTo>
                  <a:lnTo>
                    <a:pt x="1866511" y="943921"/>
                  </a:lnTo>
                  <a:lnTo>
                    <a:pt x="1906608" y="979088"/>
                  </a:lnTo>
                  <a:lnTo>
                    <a:pt x="1946527" y="1014865"/>
                  </a:lnTo>
                  <a:lnTo>
                    <a:pt x="1966553" y="1032515"/>
                  </a:lnTo>
                  <a:lnTo>
                    <a:pt x="2008395" y="1066439"/>
                  </a:lnTo>
                  <a:lnTo>
                    <a:pt x="2052562" y="1098578"/>
                  </a:lnTo>
                  <a:lnTo>
                    <a:pt x="2098979" y="1128994"/>
                  </a:lnTo>
                  <a:lnTo>
                    <a:pt x="2147574" y="1157746"/>
                  </a:lnTo>
                  <a:lnTo>
                    <a:pt x="2198270" y="1184896"/>
                  </a:lnTo>
                  <a:lnTo>
                    <a:pt x="2250996" y="1210504"/>
                  </a:lnTo>
                  <a:lnTo>
                    <a:pt x="2305676" y="1234630"/>
                  </a:lnTo>
                  <a:lnTo>
                    <a:pt x="2362236" y="1257335"/>
                  </a:lnTo>
                  <a:lnTo>
                    <a:pt x="2420603" y="1278679"/>
                  </a:lnTo>
                  <a:lnTo>
                    <a:pt x="2480702" y="1298724"/>
                  </a:lnTo>
                  <a:lnTo>
                    <a:pt x="2542460" y="1317529"/>
                  </a:lnTo>
                  <a:lnTo>
                    <a:pt x="2605802" y="1335155"/>
                  </a:lnTo>
                  <a:lnTo>
                    <a:pt x="2670654" y="1351662"/>
                  </a:lnTo>
                  <a:lnTo>
                    <a:pt x="2736943" y="1367111"/>
                  </a:lnTo>
                  <a:lnTo>
                    <a:pt x="2804593" y="1381564"/>
                  </a:lnTo>
                  <a:lnTo>
                    <a:pt x="2873532" y="1395079"/>
                  </a:lnTo>
                  <a:lnTo>
                    <a:pt x="2943685" y="1407717"/>
                  </a:lnTo>
                  <a:lnTo>
                    <a:pt x="3014979" y="1419540"/>
                  </a:lnTo>
                  <a:lnTo>
                    <a:pt x="3087338" y="1430608"/>
                  </a:lnTo>
                  <a:lnTo>
                    <a:pt x="3160689" y="1440980"/>
                  </a:lnTo>
                  <a:lnTo>
                    <a:pt x="3234958" y="1450719"/>
                  </a:lnTo>
                  <a:lnTo>
                    <a:pt x="3310071" y="1459884"/>
                  </a:lnTo>
                  <a:lnTo>
                    <a:pt x="3347921" y="1464270"/>
                  </a:lnTo>
                  <a:lnTo>
                    <a:pt x="3385955" y="1468535"/>
                  </a:lnTo>
                  <a:lnTo>
                    <a:pt x="3424162" y="1472687"/>
                  </a:lnTo>
                  <a:lnTo>
                    <a:pt x="3462534" y="1476734"/>
                  </a:lnTo>
                  <a:lnTo>
                    <a:pt x="3501061" y="1480682"/>
                  </a:lnTo>
                  <a:lnTo>
                    <a:pt x="3539734" y="1484540"/>
                  </a:lnTo>
                  <a:lnTo>
                    <a:pt x="3617483" y="1492015"/>
                  </a:lnTo>
                  <a:lnTo>
                    <a:pt x="3695705" y="1499219"/>
                  </a:lnTo>
                  <a:lnTo>
                    <a:pt x="3853275" y="1513054"/>
                  </a:lnTo>
                  <a:lnTo>
                    <a:pt x="4210584" y="1543613"/>
                  </a:lnTo>
                  <a:lnTo>
                    <a:pt x="4329654" y="1554349"/>
                  </a:lnTo>
                  <a:lnTo>
                    <a:pt x="4408808" y="1561835"/>
                  </a:lnTo>
                  <a:lnTo>
                    <a:pt x="4448290" y="1565700"/>
                  </a:lnTo>
                  <a:lnTo>
                    <a:pt x="4487695" y="1569656"/>
                  </a:lnTo>
                  <a:lnTo>
                    <a:pt x="4527016" y="1573711"/>
                  </a:lnTo>
                  <a:lnTo>
                    <a:pt x="4566242" y="1577872"/>
                  </a:lnTo>
                  <a:lnTo>
                    <a:pt x="4605365" y="1582146"/>
                  </a:lnTo>
                  <a:lnTo>
                    <a:pt x="4644375" y="1586542"/>
                  </a:lnTo>
                  <a:lnTo>
                    <a:pt x="4683262" y="1591067"/>
                  </a:lnTo>
                  <a:lnTo>
                    <a:pt x="4722018" y="1595728"/>
                  </a:lnTo>
                  <a:lnTo>
                    <a:pt x="4760633" y="1600534"/>
                  </a:lnTo>
                  <a:lnTo>
                    <a:pt x="4799098" y="1605491"/>
                  </a:lnTo>
                  <a:lnTo>
                    <a:pt x="4837405" y="1610607"/>
                  </a:lnTo>
                  <a:lnTo>
                    <a:pt x="4875542" y="1615890"/>
                  </a:lnTo>
                  <a:lnTo>
                    <a:pt x="4913502" y="1621347"/>
                  </a:lnTo>
                  <a:lnTo>
                    <a:pt x="4951275" y="1626986"/>
                  </a:lnTo>
                  <a:lnTo>
                    <a:pt x="5026223" y="1638840"/>
                  </a:lnTo>
                  <a:lnTo>
                    <a:pt x="5100312" y="1651512"/>
                  </a:lnTo>
                  <a:lnTo>
                    <a:pt x="5173468" y="1665063"/>
                  </a:lnTo>
                  <a:lnTo>
                    <a:pt x="5245617" y="1679553"/>
                  </a:lnTo>
                  <a:lnTo>
                    <a:pt x="5316685" y="1695043"/>
                  </a:lnTo>
                  <a:lnTo>
                    <a:pt x="5386597" y="1711594"/>
                  </a:lnTo>
                  <a:lnTo>
                    <a:pt x="5455281" y="1729265"/>
                  </a:lnTo>
                  <a:lnTo>
                    <a:pt x="5522661" y="1748118"/>
                  </a:lnTo>
                  <a:lnTo>
                    <a:pt x="5588664" y="1768212"/>
                  </a:lnTo>
                  <a:lnTo>
                    <a:pt x="5653216" y="1789609"/>
                  </a:lnTo>
                  <a:lnTo>
                    <a:pt x="5716243" y="1812369"/>
                  </a:lnTo>
                  <a:lnTo>
                    <a:pt x="5777670" y="1836553"/>
                  </a:lnTo>
                  <a:lnTo>
                    <a:pt x="5837423" y="1862220"/>
                  </a:lnTo>
                  <a:lnTo>
                    <a:pt x="5895430" y="1889432"/>
                  </a:lnTo>
                  <a:lnTo>
                    <a:pt x="5951614" y="1918249"/>
                  </a:lnTo>
                  <a:lnTo>
                    <a:pt x="6005904" y="1948732"/>
                  </a:lnTo>
                  <a:lnTo>
                    <a:pt x="6058223" y="1980940"/>
                  </a:lnTo>
                  <a:lnTo>
                    <a:pt x="6108500" y="2014936"/>
                  </a:lnTo>
                  <a:lnTo>
                    <a:pt x="6156658" y="2050778"/>
                  </a:lnTo>
                  <a:lnTo>
                    <a:pt x="6202625" y="2088528"/>
                  </a:lnTo>
                  <a:lnTo>
                    <a:pt x="6246326" y="2128247"/>
                  </a:lnTo>
                  <a:lnTo>
                    <a:pt x="6287687" y="2169994"/>
                  </a:lnTo>
                  <a:lnTo>
                    <a:pt x="6326635" y="2213830"/>
                  </a:lnTo>
                  <a:lnTo>
                    <a:pt x="6363095" y="2259816"/>
                  </a:lnTo>
                  <a:lnTo>
                    <a:pt x="6396992" y="2308012"/>
                  </a:lnTo>
                  <a:lnTo>
                    <a:pt x="6428254" y="2358479"/>
                  </a:lnTo>
                  <a:lnTo>
                    <a:pt x="6456806" y="2411278"/>
                  </a:lnTo>
                  <a:lnTo>
                    <a:pt x="6482574" y="2466468"/>
                  </a:lnTo>
                  <a:lnTo>
                    <a:pt x="6494391" y="2494979"/>
                  </a:lnTo>
                  <a:lnTo>
                    <a:pt x="6504890" y="2522551"/>
                  </a:lnTo>
                  <a:close/>
                </a:path>
              </a:pathLst>
            </a:custGeom>
            <a:solidFill>
              <a:srgbClr val="73D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03182" y="8830360"/>
              <a:ext cx="2593340" cy="992505"/>
            </a:xfrm>
            <a:custGeom>
              <a:avLst/>
              <a:gdLst/>
              <a:ahLst/>
              <a:cxnLst/>
              <a:rect l="l" t="t" r="r" b="b"/>
              <a:pathLst>
                <a:path w="2593340" h="992504">
                  <a:moveTo>
                    <a:pt x="445033" y="769937"/>
                  </a:moveTo>
                  <a:lnTo>
                    <a:pt x="440524" y="725081"/>
                  </a:lnTo>
                  <a:lnTo>
                    <a:pt x="427558" y="683310"/>
                  </a:lnTo>
                  <a:lnTo>
                    <a:pt x="407047" y="645502"/>
                  </a:lnTo>
                  <a:lnTo>
                    <a:pt x="379869" y="612584"/>
                  </a:lnTo>
                  <a:lnTo>
                    <a:pt x="346938" y="585406"/>
                  </a:lnTo>
                  <a:lnTo>
                    <a:pt x="309143" y="564896"/>
                  </a:lnTo>
                  <a:lnTo>
                    <a:pt x="267373" y="551929"/>
                  </a:lnTo>
                  <a:lnTo>
                    <a:pt x="222516" y="547408"/>
                  </a:lnTo>
                  <a:lnTo>
                    <a:pt x="177660" y="551929"/>
                  </a:lnTo>
                  <a:lnTo>
                    <a:pt x="135890" y="564896"/>
                  </a:lnTo>
                  <a:lnTo>
                    <a:pt x="98094" y="585406"/>
                  </a:lnTo>
                  <a:lnTo>
                    <a:pt x="65163" y="612584"/>
                  </a:lnTo>
                  <a:lnTo>
                    <a:pt x="37998" y="645502"/>
                  </a:lnTo>
                  <a:lnTo>
                    <a:pt x="17487" y="683310"/>
                  </a:lnTo>
                  <a:lnTo>
                    <a:pt x="4521" y="725081"/>
                  </a:lnTo>
                  <a:lnTo>
                    <a:pt x="0" y="769937"/>
                  </a:lnTo>
                  <a:lnTo>
                    <a:pt x="4521" y="814781"/>
                  </a:lnTo>
                  <a:lnTo>
                    <a:pt x="17487" y="856564"/>
                  </a:lnTo>
                  <a:lnTo>
                    <a:pt x="37998" y="894359"/>
                  </a:lnTo>
                  <a:lnTo>
                    <a:pt x="65163" y="927290"/>
                  </a:lnTo>
                  <a:lnTo>
                    <a:pt x="98094" y="954455"/>
                  </a:lnTo>
                  <a:lnTo>
                    <a:pt x="135890" y="974966"/>
                  </a:lnTo>
                  <a:lnTo>
                    <a:pt x="177660" y="987933"/>
                  </a:lnTo>
                  <a:lnTo>
                    <a:pt x="222516" y="992454"/>
                  </a:lnTo>
                  <a:lnTo>
                    <a:pt x="267373" y="987933"/>
                  </a:lnTo>
                  <a:lnTo>
                    <a:pt x="309143" y="974966"/>
                  </a:lnTo>
                  <a:lnTo>
                    <a:pt x="346938" y="954455"/>
                  </a:lnTo>
                  <a:lnTo>
                    <a:pt x="379869" y="927290"/>
                  </a:lnTo>
                  <a:lnTo>
                    <a:pt x="407047" y="894359"/>
                  </a:lnTo>
                  <a:lnTo>
                    <a:pt x="427558" y="856564"/>
                  </a:lnTo>
                  <a:lnTo>
                    <a:pt x="440524" y="814781"/>
                  </a:lnTo>
                  <a:lnTo>
                    <a:pt x="445033" y="769937"/>
                  </a:lnTo>
                  <a:close/>
                </a:path>
                <a:path w="2593340" h="992504">
                  <a:moveTo>
                    <a:pt x="2592857" y="496227"/>
                  </a:moveTo>
                  <a:lnTo>
                    <a:pt x="2590584" y="448424"/>
                  </a:lnTo>
                  <a:lnTo>
                    <a:pt x="2583904" y="401916"/>
                  </a:lnTo>
                  <a:lnTo>
                    <a:pt x="2573032" y="356895"/>
                  </a:lnTo>
                  <a:lnTo>
                    <a:pt x="2558173" y="313588"/>
                  </a:lnTo>
                  <a:lnTo>
                    <a:pt x="2539542" y="272186"/>
                  </a:lnTo>
                  <a:lnTo>
                    <a:pt x="2517330" y="232905"/>
                  </a:lnTo>
                  <a:lnTo>
                    <a:pt x="2491752" y="195935"/>
                  </a:lnTo>
                  <a:lnTo>
                    <a:pt x="2463025" y="161518"/>
                  </a:lnTo>
                  <a:lnTo>
                    <a:pt x="2431338" y="129832"/>
                  </a:lnTo>
                  <a:lnTo>
                    <a:pt x="2396909" y="101104"/>
                  </a:lnTo>
                  <a:lnTo>
                    <a:pt x="2359952" y="75526"/>
                  </a:lnTo>
                  <a:lnTo>
                    <a:pt x="2320671" y="53314"/>
                  </a:lnTo>
                  <a:lnTo>
                    <a:pt x="2279269" y="34671"/>
                  </a:lnTo>
                  <a:lnTo>
                    <a:pt x="2235949" y="19812"/>
                  </a:lnTo>
                  <a:lnTo>
                    <a:pt x="2190940" y="8940"/>
                  </a:lnTo>
                  <a:lnTo>
                    <a:pt x="2144420" y="2273"/>
                  </a:lnTo>
                  <a:lnTo>
                    <a:pt x="2096630" y="0"/>
                  </a:lnTo>
                  <a:lnTo>
                    <a:pt x="2048827" y="2273"/>
                  </a:lnTo>
                  <a:lnTo>
                    <a:pt x="2002320" y="8940"/>
                  </a:lnTo>
                  <a:lnTo>
                    <a:pt x="1957298" y="19812"/>
                  </a:lnTo>
                  <a:lnTo>
                    <a:pt x="1913991" y="34671"/>
                  </a:lnTo>
                  <a:lnTo>
                    <a:pt x="1872589" y="53314"/>
                  </a:lnTo>
                  <a:lnTo>
                    <a:pt x="1833295" y="75526"/>
                  </a:lnTo>
                  <a:lnTo>
                    <a:pt x="1796338" y="101104"/>
                  </a:lnTo>
                  <a:lnTo>
                    <a:pt x="1761921" y="129832"/>
                  </a:lnTo>
                  <a:lnTo>
                    <a:pt x="1730235" y="161518"/>
                  </a:lnTo>
                  <a:lnTo>
                    <a:pt x="1701507" y="195935"/>
                  </a:lnTo>
                  <a:lnTo>
                    <a:pt x="1675930" y="232905"/>
                  </a:lnTo>
                  <a:lnTo>
                    <a:pt x="1653717" y="272186"/>
                  </a:lnTo>
                  <a:lnTo>
                    <a:pt x="1635074" y="313588"/>
                  </a:lnTo>
                  <a:lnTo>
                    <a:pt x="1620215" y="356895"/>
                  </a:lnTo>
                  <a:lnTo>
                    <a:pt x="1609344" y="401916"/>
                  </a:lnTo>
                  <a:lnTo>
                    <a:pt x="1602676" y="448424"/>
                  </a:lnTo>
                  <a:lnTo>
                    <a:pt x="1600403" y="496227"/>
                  </a:lnTo>
                  <a:lnTo>
                    <a:pt x="1602676" y="544029"/>
                  </a:lnTo>
                  <a:lnTo>
                    <a:pt x="1609344" y="590537"/>
                  </a:lnTo>
                  <a:lnTo>
                    <a:pt x="1620215" y="635558"/>
                  </a:lnTo>
                  <a:lnTo>
                    <a:pt x="1635074" y="678865"/>
                  </a:lnTo>
                  <a:lnTo>
                    <a:pt x="1653717" y="720267"/>
                  </a:lnTo>
                  <a:lnTo>
                    <a:pt x="1675930" y="759548"/>
                  </a:lnTo>
                  <a:lnTo>
                    <a:pt x="1701507" y="796505"/>
                  </a:lnTo>
                  <a:lnTo>
                    <a:pt x="1730235" y="830935"/>
                  </a:lnTo>
                  <a:lnTo>
                    <a:pt x="1761921" y="862622"/>
                  </a:lnTo>
                  <a:lnTo>
                    <a:pt x="1796338" y="891349"/>
                  </a:lnTo>
                  <a:lnTo>
                    <a:pt x="1833295" y="916927"/>
                  </a:lnTo>
                  <a:lnTo>
                    <a:pt x="1872589" y="939139"/>
                  </a:lnTo>
                  <a:lnTo>
                    <a:pt x="1913991" y="957783"/>
                  </a:lnTo>
                  <a:lnTo>
                    <a:pt x="1957298" y="972642"/>
                  </a:lnTo>
                  <a:lnTo>
                    <a:pt x="2002320" y="983500"/>
                  </a:lnTo>
                  <a:lnTo>
                    <a:pt x="2048827" y="990180"/>
                  </a:lnTo>
                  <a:lnTo>
                    <a:pt x="2096630" y="992454"/>
                  </a:lnTo>
                  <a:lnTo>
                    <a:pt x="2144420" y="990180"/>
                  </a:lnTo>
                  <a:lnTo>
                    <a:pt x="2190940" y="983500"/>
                  </a:lnTo>
                  <a:lnTo>
                    <a:pt x="2235949" y="972642"/>
                  </a:lnTo>
                  <a:lnTo>
                    <a:pt x="2279269" y="957783"/>
                  </a:lnTo>
                  <a:lnTo>
                    <a:pt x="2320671" y="939139"/>
                  </a:lnTo>
                  <a:lnTo>
                    <a:pt x="2359952" y="916927"/>
                  </a:lnTo>
                  <a:lnTo>
                    <a:pt x="2396909" y="891349"/>
                  </a:lnTo>
                  <a:lnTo>
                    <a:pt x="2431338" y="862622"/>
                  </a:lnTo>
                  <a:lnTo>
                    <a:pt x="2463025" y="830935"/>
                  </a:lnTo>
                  <a:lnTo>
                    <a:pt x="2491752" y="796505"/>
                  </a:lnTo>
                  <a:lnTo>
                    <a:pt x="2517330" y="759548"/>
                  </a:lnTo>
                  <a:lnTo>
                    <a:pt x="2539542" y="720267"/>
                  </a:lnTo>
                  <a:lnTo>
                    <a:pt x="2558173" y="678865"/>
                  </a:lnTo>
                  <a:lnTo>
                    <a:pt x="2573032" y="635558"/>
                  </a:lnTo>
                  <a:lnTo>
                    <a:pt x="2583904" y="590537"/>
                  </a:lnTo>
                  <a:lnTo>
                    <a:pt x="2590584" y="544029"/>
                  </a:lnTo>
                  <a:lnTo>
                    <a:pt x="2592857" y="496227"/>
                  </a:lnTo>
                  <a:close/>
                </a:path>
              </a:pathLst>
            </a:custGeom>
            <a:solidFill>
              <a:srgbClr val="53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434923" y="0"/>
            <a:ext cx="7848600" cy="10287000"/>
            <a:chOff x="10434923" y="0"/>
            <a:chExt cx="7848600" cy="102870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4923" y="0"/>
              <a:ext cx="7848599" cy="102869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56868" y="4192680"/>
              <a:ext cx="1619249" cy="19049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5161" y="795354"/>
            <a:ext cx="8844915" cy="29692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7730"/>
              </a:lnSpc>
              <a:spcBef>
                <a:spcPts val="185"/>
              </a:spcBef>
            </a:pPr>
            <a:r>
              <a:rPr sz="6450" spc="434" dirty="0">
                <a:solidFill>
                  <a:srgbClr val="261DCF"/>
                </a:solidFill>
              </a:rPr>
              <a:t>М</a:t>
            </a:r>
            <a:r>
              <a:rPr sz="6450" spc="340" dirty="0">
                <a:solidFill>
                  <a:srgbClr val="261DCF"/>
                </a:solidFill>
              </a:rPr>
              <a:t>У</a:t>
            </a:r>
            <a:r>
              <a:rPr sz="6450" spc="325" dirty="0">
                <a:solidFill>
                  <a:srgbClr val="261DCF"/>
                </a:solidFill>
              </a:rPr>
              <a:t>Н</a:t>
            </a:r>
            <a:r>
              <a:rPr sz="6450" spc="280" dirty="0">
                <a:solidFill>
                  <a:srgbClr val="261DCF"/>
                </a:solidFill>
              </a:rPr>
              <a:t>И</a:t>
            </a:r>
            <a:r>
              <a:rPr sz="6450" spc="400" dirty="0">
                <a:solidFill>
                  <a:srgbClr val="261DCF"/>
                </a:solidFill>
              </a:rPr>
              <a:t>Ц</a:t>
            </a:r>
            <a:r>
              <a:rPr sz="6450" spc="280" dirty="0">
                <a:solidFill>
                  <a:srgbClr val="261DCF"/>
                </a:solidFill>
              </a:rPr>
              <a:t>И</a:t>
            </a:r>
            <a:r>
              <a:rPr sz="6450" spc="295" dirty="0">
                <a:solidFill>
                  <a:srgbClr val="261DCF"/>
                </a:solidFill>
              </a:rPr>
              <a:t>П</a:t>
            </a:r>
            <a:r>
              <a:rPr sz="6450" spc="725" dirty="0">
                <a:solidFill>
                  <a:srgbClr val="261DCF"/>
                </a:solidFill>
              </a:rPr>
              <a:t>А</a:t>
            </a:r>
            <a:r>
              <a:rPr sz="6450" spc="130" dirty="0">
                <a:solidFill>
                  <a:srgbClr val="261DCF"/>
                </a:solidFill>
              </a:rPr>
              <a:t>Л</a:t>
            </a:r>
            <a:r>
              <a:rPr sz="6450" spc="270" dirty="0">
                <a:solidFill>
                  <a:srgbClr val="261DCF"/>
                </a:solidFill>
              </a:rPr>
              <a:t>Ь</a:t>
            </a:r>
            <a:r>
              <a:rPr sz="6450" spc="325" dirty="0">
                <a:solidFill>
                  <a:srgbClr val="261DCF"/>
                </a:solidFill>
              </a:rPr>
              <a:t>Н</a:t>
            </a:r>
            <a:r>
              <a:rPr sz="6450" spc="420" dirty="0">
                <a:solidFill>
                  <a:srgbClr val="261DCF"/>
                </a:solidFill>
              </a:rPr>
              <a:t>Ы</a:t>
            </a:r>
            <a:r>
              <a:rPr sz="6450" spc="165" dirty="0">
                <a:solidFill>
                  <a:srgbClr val="261DCF"/>
                </a:solidFill>
              </a:rPr>
              <a:t>Й  </a:t>
            </a:r>
            <a:r>
              <a:rPr sz="6450" spc="385" dirty="0">
                <a:solidFill>
                  <a:srgbClr val="261DCF"/>
                </a:solidFill>
              </a:rPr>
              <a:t>КООРДИНАТОР </a:t>
            </a:r>
            <a:r>
              <a:rPr sz="6450" spc="390" dirty="0">
                <a:solidFill>
                  <a:srgbClr val="261DCF"/>
                </a:solidFill>
              </a:rPr>
              <a:t> </a:t>
            </a:r>
            <a:r>
              <a:rPr sz="6450" spc="370" dirty="0">
                <a:solidFill>
                  <a:srgbClr val="261DCF"/>
                </a:solidFill>
              </a:rPr>
              <a:t>ПРОЕКТА</a:t>
            </a:r>
            <a:r>
              <a:rPr sz="6450" spc="-75" dirty="0">
                <a:solidFill>
                  <a:srgbClr val="261DCF"/>
                </a:solidFill>
              </a:rPr>
              <a:t> </a:t>
            </a:r>
            <a:r>
              <a:rPr sz="6450" spc="-295" dirty="0">
                <a:solidFill>
                  <a:srgbClr val="261DCF"/>
                </a:solidFill>
              </a:rPr>
              <a:t>-</a:t>
            </a:r>
            <a:endParaRPr sz="6450"/>
          </a:p>
        </p:txBody>
      </p:sp>
      <p:sp>
        <p:nvSpPr>
          <p:cNvPr id="12" name="object 12"/>
          <p:cNvSpPr txBox="1"/>
          <p:nvPr/>
        </p:nvSpPr>
        <p:spPr>
          <a:xfrm>
            <a:off x="1178999" y="4623506"/>
            <a:ext cx="8397240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spc="345" dirty="0">
                <a:solidFill>
                  <a:srgbClr val="261DCF"/>
                </a:solidFill>
                <a:latin typeface="Tahoma"/>
                <a:cs typeface="Tahoma"/>
              </a:rPr>
              <a:t>КАТАЛИЗАТОР </a:t>
            </a:r>
            <a:r>
              <a:rPr sz="3400" spc="415" dirty="0">
                <a:solidFill>
                  <a:srgbClr val="261DCF"/>
                </a:solidFill>
                <a:latin typeface="Tahoma"/>
                <a:cs typeface="Tahoma"/>
              </a:rPr>
              <a:t>СВЯЗЕЙ </a:t>
            </a:r>
            <a:r>
              <a:rPr sz="3400" spc="525" dirty="0">
                <a:solidFill>
                  <a:srgbClr val="261DCF"/>
                </a:solidFill>
                <a:latin typeface="Tahoma"/>
                <a:cs typeface="Tahoma"/>
              </a:rPr>
              <a:t>И </a:t>
            </a:r>
            <a:r>
              <a:rPr sz="3400" spc="530" dirty="0">
                <a:solidFill>
                  <a:srgbClr val="261DCF"/>
                </a:solidFill>
                <a:latin typeface="Tahoma"/>
                <a:cs typeface="Tahoma"/>
              </a:rPr>
              <a:t> </a:t>
            </a:r>
            <a:r>
              <a:rPr sz="3400" spc="350" dirty="0">
                <a:solidFill>
                  <a:srgbClr val="261DCF"/>
                </a:solidFill>
                <a:latin typeface="Tahoma"/>
                <a:cs typeface="Tahoma"/>
              </a:rPr>
              <a:t>СИСТЕМАТИЗАТОР</a:t>
            </a:r>
            <a:r>
              <a:rPr sz="3400" spc="-240" dirty="0">
                <a:solidFill>
                  <a:srgbClr val="261DCF"/>
                </a:solidFill>
                <a:latin typeface="Tahoma"/>
                <a:cs typeface="Tahoma"/>
              </a:rPr>
              <a:t> </a:t>
            </a:r>
            <a:r>
              <a:rPr sz="3400" spc="450" dirty="0">
                <a:solidFill>
                  <a:srgbClr val="261DCF"/>
                </a:solidFill>
                <a:latin typeface="Tahoma"/>
                <a:cs typeface="Tahoma"/>
              </a:rPr>
              <a:t>РАЗРОЗНЕННОЙ </a:t>
            </a:r>
            <a:r>
              <a:rPr sz="3400" spc="-1045" dirty="0">
                <a:solidFill>
                  <a:srgbClr val="261DCF"/>
                </a:solidFill>
                <a:latin typeface="Tahoma"/>
                <a:cs typeface="Tahoma"/>
              </a:rPr>
              <a:t> </a:t>
            </a:r>
            <a:r>
              <a:rPr sz="3400" spc="434" dirty="0">
                <a:solidFill>
                  <a:srgbClr val="261DCF"/>
                </a:solidFill>
                <a:latin typeface="Tahoma"/>
                <a:cs typeface="Tahoma"/>
              </a:rPr>
              <a:t>ИНФОРМАЦИИ,</a:t>
            </a:r>
            <a:r>
              <a:rPr sz="3400" spc="-195" dirty="0">
                <a:solidFill>
                  <a:srgbClr val="261DCF"/>
                </a:solidFill>
                <a:latin typeface="Tahoma"/>
                <a:cs typeface="Tahoma"/>
              </a:rPr>
              <a:t> </a:t>
            </a:r>
            <a:r>
              <a:rPr sz="3400" spc="375" dirty="0">
                <a:solidFill>
                  <a:srgbClr val="261DCF"/>
                </a:solidFill>
                <a:latin typeface="Tahoma"/>
                <a:cs typeface="Tahoma"/>
              </a:rPr>
              <a:t>МНЕНИЙ,</a:t>
            </a:r>
            <a:r>
              <a:rPr sz="3400" spc="-195" dirty="0">
                <a:solidFill>
                  <a:srgbClr val="261DCF"/>
                </a:solidFill>
                <a:latin typeface="Tahoma"/>
                <a:cs typeface="Tahoma"/>
              </a:rPr>
              <a:t> </a:t>
            </a:r>
            <a:r>
              <a:rPr sz="3400" spc="425" dirty="0">
                <a:solidFill>
                  <a:srgbClr val="261DCF"/>
                </a:solidFill>
                <a:latin typeface="Tahoma"/>
                <a:cs typeface="Tahoma"/>
              </a:rPr>
              <a:t>ИДЕЙ</a:t>
            </a:r>
            <a:endParaRPr sz="3400">
              <a:latin typeface="Tahoma"/>
              <a:cs typeface="Tahoma"/>
            </a:endParaRPr>
          </a:p>
          <a:p>
            <a:pPr marL="110489" algn="ctr">
              <a:lnSpc>
                <a:spcPct val="100000"/>
              </a:lnSpc>
              <a:spcBef>
                <a:spcPts val="645"/>
              </a:spcBef>
            </a:pPr>
            <a:r>
              <a:rPr sz="3400" spc="545" dirty="0">
                <a:solidFill>
                  <a:srgbClr val="261DCF"/>
                </a:solidFill>
                <a:latin typeface="Tahoma"/>
                <a:cs typeface="Tahoma"/>
              </a:rPr>
              <a:t>В</a:t>
            </a:r>
            <a:r>
              <a:rPr sz="3400" spc="-204" dirty="0">
                <a:solidFill>
                  <a:srgbClr val="261DCF"/>
                </a:solidFill>
                <a:latin typeface="Tahoma"/>
                <a:cs typeface="Tahoma"/>
              </a:rPr>
              <a:t> </a:t>
            </a:r>
            <a:r>
              <a:rPr sz="3400" spc="370" dirty="0">
                <a:solidFill>
                  <a:srgbClr val="261DCF"/>
                </a:solidFill>
                <a:latin typeface="Tahoma"/>
                <a:cs typeface="Tahoma"/>
              </a:rPr>
              <a:t>ОБЛАСТИ</a:t>
            </a:r>
            <a:r>
              <a:rPr sz="3400" spc="-204" dirty="0">
                <a:solidFill>
                  <a:srgbClr val="261DCF"/>
                </a:solidFill>
                <a:latin typeface="Tahoma"/>
                <a:cs typeface="Tahoma"/>
              </a:rPr>
              <a:t> </a:t>
            </a:r>
            <a:r>
              <a:rPr sz="3400" spc="425" dirty="0">
                <a:solidFill>
                  <a:srgbClr val="261DCF"/>
                </a:solidFill>
                <a:latin typeface="Tahoma"/>
                <a:cs typeface="Tahoma"/>
              </a:rPr>
              <a:t>ВОСПИТАНИЯ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08960" y="8792633"/>
            <a:ext cx="46355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320" dirty="0">
                <a:solidFill>
                  <a:srgbClr val="FAFAFA"/>
                </a:solidFill>
                <a:latin typeface="Tahoma"/>
                <a:cs typeface="Tahoma"/>
              </a:rPr>
              <a:t>0</a:t>
            </a:r>
            <a:r>
              <a:rPr sz="2800" spc="60" dirty="0">
                <a:solidFill>
                  <a:srgbClr val="FAFAFA"/>
                </a:solidFill>
                <a:latin typeface="Tahoma"/>
                <a:cs typeface="Tahoma"/>
              </a:rPr>
              <a:t>2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765"/>
              <a:ext cx="9929891" cy="98107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4000" y="3567722"/>
              <a:ext cx="1296670" cy="55880"/>
            </a:xfrm>
            <a:custGeom>
              <a:avLst/>
              <a:gdLst/>
              <a:ahLst/>
              <a:cxnLst/>
              <a:rect l="l" t="t" r="r" b="b"/>
              <a:pathLst>
                <a:path w="1296670" h="55879">
                  <a:moveTo>
                    <a:pt x="1296207" y="55870"/>
                  </a:moveTo>
                  <a:lnTo>
                    <a:pt x="0" y="55870"/>
                  </a:lnTo>
                  <a:lnTo>
                    <a:pt x="0" y="0"/>
                  </a:lnTo>
                  <a:lnTo>
                    <a:pt x="1296207" y="0"/>
                  </a:lnTo>
                  <a:lnTo>
                    <a:pt x="1296207" y="5587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17840" marR="5080">
              <a:lnSpc>
                <a:spcPct val="115100"/>
              </a:lnSpc>
              <a:spcBef>
                <a:spcPts val="95"/>
              </a:spcBef>
            </a:pPr>
            <a:r>
              <a:rPr spc="350" dirty="0"/>
              <a:t>ВЫСТРОИТЬ </a:t>
            </a:r>
            <a:r>
              <a:rPr spc="365" dirty="0"/>
              <a:t>ЭФФЕКТИВНОЕ </a:t>
            </a:r>
            <a:r>
              <a:rPr spc="370" dirty="0"/>
              <a:t> </a:t>
            </a:r>
            <a:r>
              <a:rPr spc="390" dirty="0"/>
              <a:t>ВЗАИМОДЕЙСТВИЕ</a:t>
            </a:r>
            <a:r>
              <a:rPr spc="-200" dirty="0"/>
              <a:t> </a:t>
            </a:r>
            <a:r>
              <a:rPr spc="325" dirty="0"/>
              <a:t>ВСЕХ</a:t>
            </a:r>
            <a:r>
              <a:rPr spc="-200" dirty="0"/>
              <a:t> </a:t>
            </a:r>
            <a:r>
              <a:rPr spc="325" dirty="0"/>
              <a:t>СУБЪЕКТОВ </a:t>
            </a:r>
            <a:r>
              <a:rPr spc="-969" dirty="0"/>
              <a:t> </a:t>
            </a:r>
            <a:r>
              <a:rPr spc="345" dirty="0"/>
              <a:t>ВОСПИТАТЕЛЬНОГО </a:t>
            </a:r>
            <a:r>
              <a:rPr spc="405" dirty="0"/>
              <a:t>ПРОЦЕССА </a:t>
            </a:r>
            <a:r>
              <a:rPr spc="355" dirty="0"/>
              <a:t>С </a:t>
            </a:r>
            <a:r>
              <a:rPr spc="360" dirty="0"/>
              <a:t> </a:t>
            </a:r>
            <a:r>
              <a:rPr spc="370" dirty="0"/>
              <a:t>ЦЕЛЬЮ </a:t>
            </a:r>
            <a:r>
              <a:rPr spc="395" dirty="0"/>
              <a:t>СОЗДАНИЯ </a:t>
            </a:r>
            <a:r>
              <a:rPr spc="375" dirty="0"/>
              <a:t>ЕДИНОГО </a:t>
            </a:r>
            <a:r>
              <a:rPr spc="380" dirty="0"/>
              <a:t> </a:t>
            </a:r>
            <a:r>
              <a:rPr spc="345" dirty="0"/>
              <a:t>ВОСПИТАТЕЛЬНОГО </a:t>
            </a:r>
            <a:r>
              <a:rPr spc="355" dirty="0" smtClean="0"/>
              <a:t>ПРОСТРАНСТВ</a:t>
            </a:r>
            <a:r>
              <a:rPr lang="ru-RU" spc="355" dirty="0" smtClean="0"/>
              <a:t>А</a:t>
            </a:r>
            <a:r>
              <a:rPr spc="355" dirty="0" smtClean="0"/>
              <a:t> </a:t>
            </a:r>
            <a:r>
              <a:rPr spc="360" dirty="0" smtClean="0"/>
              <a:t> </a:t>
            </a:r>
            <a:r>
              <a:rPr spc="365" dirty="0"/>
              <a:t>МУНИЦИПАЛИТЕТА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36723" y="3500788"/>
            <a:ext cx="4062095" cy="31572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920115" marR="5080" indent="-908050">
              <a:lnSpc>
                <a:spcPts val="12300"/>
              </a:lnSpc>
              <a:spcBef>
                <a:spcPts val="359"/>
              </a:spcBef>
            </a:pPr>
            <a:r>
              <a:rPr sz="10300" spc="680" dirty="0">
                <a:solidFill>
                  <a:srgbClr val="FAFAFA"/>
                </a:solidFill>
              </a:rPr>
              <a:t>Р</a:t>
            </a:r>
            <a:r>
              <a:rPr sz="10300" spc="735" dirty="0">
                <a:solidFill>
                  <a:srgbClr val="FAFAFA"/>
                </a:solidFill>
              </a:rPr>
              <a:t>О</a:t>
            </a:r>
            <a:r>
              <a:rPr sz="10300" spc="225" dirty="0">
                <a:solidFill>
                  <a:srgbClr val="FAFAFA"/>
                </a:solidFill>
              </a:rPr>
              <a:t>Л</a:t>
            </a:r>
            <a:r>
              <a:rPr sz="10300" spc="280" dirty="0">
                <a:solidFill>
                  <a:srgbClr val="FAFAFA"/>
                </a:solidFill>
              </a:rPr>
              <a:t>Ь  </a:t>
            </a:r>
            <a:r>
              <a:rPr sz="10300" spc="535" dirty="0">
                <a:solidFill>
                  <a:srgbClr val="FAFAFA"/>
                </a:solidFill>
              </a:rPr>
              <a:t>МК</a:t>
            </a:r>
            <a:endParaRPr sz="10300"/>
          </a:p>
        </p:txBody>
      </p:sp>
      <p:sp>
        <p:nvSpPr>
          <p:cNvPr id="8" name="object 8"/>
          <p:cNvSpPr txBox="1"/>
          <p:nvPr/>
        </p:nvSpPr>
        <p:spPr>
          <a:xfrm>
            <a:off x="16810718" y="8792635"/>
            <a:ext cx="4616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320" dirty="0">
                <a:solidFill>
                  <a:srgbClr val="FAFAFA"/>
                </a:solidFill>
                <a:latin typeface="Tahoma"/>
                <a:cs typeface="Tahoma"/>
              </a:rPr>
              <a:t>0</a:t>
            </a:r>
            <a:r>
              <a:rPr sz="2800" spc="45" dirty="0">
                <a:solidFill>
                  <a:srgbClr val="FAFAFA"/>
                </a:solidFill>
                <a:latin typeface="Tahoma"/>
                <a:cs typeface="Tahoma"/>
              </a:rPr>
              <a:t>3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5499" y="6483348"/>
            <a:ext cx="6851650" cy="22034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45"/>
              </a:spcBef>
            </a:pPr>
            <a:r>
              <a:rPr sz="4800" b="1" spc="300" dirty="0">
                <a:solidFill>
                  <a:srgbClr val="534EC6"/>
                </a:solidFill>
                <a:latin typeface="Tahoma"/>
                <a:cs typeface="Tahoma"/>
              </a:rPr>
              <a:t>ЗАДАЧИ </a:t>
            </a:r>
            <a:r>
              <a:rPr sz="4800" b="1" spc="305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4800" b="1" spc="320" dirty="0">
                <a:solidFill>
                  <a:srgbClr val="534EC6"/>
                </a:solidFill>
                <a:latin typeface="Tahoma"/>
                <a:cs typeface="Tahoma"/>
              </a:rPr>
              <a:t>М</a:t>
            </a:r>
            <a:r>
              <a:rPr sz="4800" b="1" spc="250" dirty="0">
                <a:solidFill>
                  <a:srgbClr val="534EC6"/>
                </a:solidFill>
                <a:latin typeface="Tahoma"/>
                <a:cs typeface="Tahoma"/>
              </a:rPr>
              <a:t>У</a:t>
            </a:r>
            <a:r>
              <a:rPr sz="4800" b="1" spc="240" dirty="0">
                <a:solidFill>
                  <a:srgbClr val="534EC6"/>
                </a:solidFill>
                <a:latin typeface="Tahoma"/>
                <a:cs typeface="Tahoma"/>
              </a:rPr>
              <a:t>Н</a:t>
            </a:r>
            <a:r>
              <a:rPr sz="4800" b="1" spc="204" dirty="0">
                <a:solidFill>
                  <a:srgbClr val="534EC6"/>
                </a:solidFill>
                <a:latin typeface="Tahoma"/>
                <a:cs typeface="Tahoma"/>
              </a:rPr>
              <a:t>И</a:t>
            </a:r>
            <a:r>
              <a:rPr sz="4800" b="1" spc="300" dirty="0">
                <a:solidFill>
                  <a:srgbClr val="534EC6"/>
                </a:solidFill>
                <a:latin typeface="Tahoma"/>
                <a:cs typeface="Tahoma"/>
              </a:rPr>
              <a:t>Ц</a:t>
            </a:r>
            <a:r>
              <a:rPr sz="4800" b="1" spc="204" dirty="0">
                <a:solidFill>
                  <a:srgbClr val="534EC6"/>
                </a:solidFill>
                <a:latin typeface="Tahoma"/>
                <a:cs typeface="Tahoma"/>
              </a:rPr>
              <a:t>И</a:t>
            </a:r>
            <a:r>
              <a:rPr sz="4800" b="1" spc="215" dirty="0">
                <a:solidFill>
                  <a:srgbClr val="534EC6"/>
                </a:solidFill>
                <a:latin typeface="Tahoma"/>
                <a:cs typeface="Tahoma"/>
              </a:rPr>
              <a:t>П</a:t>
            </a:r>
            <a:r>
              <a:rPr sz="4800" b="1" spc="535" dirty="0">
                <a:solidFill>
                  <a:srgbClr val="534EC6"/>
                </a:solidFill>
                <a:latin typeface="Tahoma"/>
                <a:cs typeface="Tahoma"/>
              </a:rPr>
              <a:t>А</a:t>
            </a:r>
            <a:r>
              <a:rPr sz="4800" b="1" spc="95" dirty="0">
                <a:solidFill>
                  <a:srgbClr val="534EC6"/>
                </a:solidFill>
                <a:latin typeface="Tahoma"/>
                <a:cs typeface="Tahoma"/>
              </a:rPr>
              <a:t>Л</a:t>
            </a:r>
            <a:r>
              <a:rPr sz="4800" b="1" spc="200" dirty="0">
                <a:solidFill>
                  <a:srgbClr val="534EC6"/>
                </a:solidFill>
                <a:latin typeface="Tahoma"/>
                <a:cs typeface="Tahoma"/>
              </a:rPr>
              <a:t>Ь</a:t>
            </a:r>
            <a:r>
              <a:rPr sz="4800" b="1" spc="240" dirty="0">
                <a:solidFill>
                  <a:srgbClr val="534EC6"/>
                </a:solidFill>
                <a:latin typeface="Tahoma"/>
                <a:cs typeface="Tahoma"/>
              </a:rPr>
              <a:t>Н</a:t>
            </a:r>
            <a:r>
              <a:rPr sz="4800" b="1" spc="335" dirty="0">
                <a:solidFill>
                  <a:srgbClr val="534EC6"/>
                </a:solidFill>
                <a:latin typeface="Tahoma"/>
                <a:cs typeface="Tahoma"/>
              </a:rPr>
              <a:t>О</a:t>
            </a:r>
            <a:r>
              <a:rPr sz="4800" b="1" spc="125" dirty="0">
                <a:solidFill>
                  <a:srgbClr val="534EC6"/>
                </a:solidFill>
                <a:latin typeface="Tahoma"/>
                <a:cs typeface="Tahoma"/>
              </a:rPr>
              <a:t>Г</a:t>
            </a:r>
            <a:r>
              <a:rPr sz="4800" b="1" spc="195" dirty="0">
                <a:solidFill>
                  <a:srgbClr val="534EC6"/>
                </a:solidFill>
                <a:latin typeface="Tahoma"/>
                <a:cs typeface="Tahoma"/>
              </a:rPr>
              <a:t>О  </a:t>
            </a:r>
            <a:r>
              <a:rPr sz="4800" b="1" spc="310" dirty="0">
                <a:solidFill>
                  <a:srgbClr val="534EC6"/>
                </a:solidFill>
                <a:latin typeface="Tahoma"/>
                <a:cs typeface="Tahoma"/>
              </a:rPr>
              <a:t>КООРДИНАТОРА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3456" y="1433253"/>
            <a:ext cx="7042150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390" dirty="0">
                <a:solidFill>
                  <a:srgbClr val="534EC6"/>
                </a:solidFill>
                <a:latin typeface="Tahoma"/>
                <a:cs typeface="Tahoma"/>
              </a:rPr>
              <a:t>ОПЕРАТИВНОЕ </a:t>
            </a:r>
            <a:r>
              <a:rPr sz="3200" spc="405" dirty="0">
                <a:solidFill>
                  <a:srgbClr val="534EC6"/>
                </a:solidFill>
                <a:latin typeface="Tahoma"/>
                <a:cs typeface="Tahoma"/>
              </a:rPr>
              <a:t>УПРАВЛЕНИЕ </a:t>
            </a:r>
            <a:r>
              <a:rPr sz="3200" spc="409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3200" spc="610" dirty="0">
                <a:solidFill>
                  <a:srgbClr val="534EC6"/>
                </a:solidFill>
                <a:latin typeface="Tahoma"/>
                <a:cs typeface="Tahoma"/>
              </a:rPr>
              <a:t>М</a:t>
            </a:r>
            <a:r>
              <a:rPr sz="3200" spc="300" dirty="0">
                <a:solidFill>
                  <a:srgbClr val="534EC6"/>
                </a:solidFill>
                <a:latin typeface="Tahoma"/>
                <a:cs typeface="Tahoma"/>
              </a:rPr>
              <a:t>У</a:t>
            </a:r>
            <a:r>
              <a:rPr sz="3200" spc="459" dirty="0">
                <a:solidFill>
                  <a:srgbClr val="534EC6"/>
                </a:solidFill>
                <a:latin typeface="Tahoma"/>
                <a:cs typeface="Tahoma"/>
              </a:rPr>
              <a:t>Н</a:t>
            </a:r>
            <a:r>
              <a:rPr sz="3200" spc="490" dirty="0">
                <a:solidFill>
                  <a:srgbClr val="534EC6"/>
                </a:solidFill>
                <a:latin typeface="Tahoma"/>
                <a:cs typeface="Tahoma"/>
              </a:rPr>
              <a:t>И</a:t>
            </a:r>
            <a:r>
              <a:rPr sz="3200" spc="434" dirty="0">
                <a:solidFill>
                  <a:srgbClr val="534EC6"/>
                </a:solidFill>
                <a:latin typeface="Tahoma"/>
                <a:cs typeface="Tahoma"/>
              </a:rPr>
              <a:t>Ц</a:t>
            </a:r>
            <a:r>
              <a:rPr sz="3200" spc="490" dirty="0">
                <a:solidFill>
                  <a:srgbClr val="534EC6"/>
                </a:solidFill>
                <a:latin typeface="Tahoma"/>
                <a:cs typeface="Tahoma"/>
              </a:rPr>
              <a:t>И</a:t>
            </a:r>
            <a:r>
              <a:rPr sz="3200" spc="480" dirty="0">
                <a:solidFill>
                  <a:srgbClr val="534EC6"/>
                </a:solidFill>
                <a:latin typeface="Tahoma"/>
                <a:cs typeface="Tahoma"/>
              </a:rPr>
              <a:t>П</a:t>
            </a:r>
            <a:r>
              <a:rPr sz="3200" spc="420" dirty="0">
                <a:solidFill>
                  <a:srgbClr val="534EC6"/>
                </a:solidFill>
                <a:latin typeface="Tahoma"/>
                <a:cs typeface="Tahoma"/>
              </a:rPr>
              <a:t>А</a:t>
            </a:r>
            <a:r>
              <a:rPr sz="3200" spc="325" dirty="0">
                <a:solidFill>
                  <a:srgbClr val="534EC6"/>
                </a:solidFill>
                <a:latin typeface="Tahoma"/>
                <a:cs typeface="Tahoma"/>
              </a:rPr>
              <a:t>Л</a:t>
            </a:r>
            <a:r>
              <a:rPr sz="3200" spc="395" dirty="0">
                <a:solidFill>
                  <a:srgbClr val="534EC6"/>
                </a:solidFill>
                <a:latin typeface="Tahoma"/>
                <a:cs typeface="Tahoma"/>
              </a:rPr>
              <a:t>Ь</a:t>
            </a:r>
            <a:r>
              <a:rPr sz="3200" spc="459" dirty="0">
                <a:solidFill>
                  <a:srgbClr val="534EC6"/>
                </a:solidFill>
                <a:latin typeface="Tahoma"/>
                <a:cs typeface="Tahoma"/>
              </a:rPr>
              <a:t>НО</a:t>
            </a:r>
            <a:r>
              <a:rPr sz="3200" spc="495" dirty="0">
                <a:solidFill>
                  <a:srgbClr val="534EC6"/>
                </a:solidFill>
                <a:latin typeface="Tahoma"/>
                <a:cs typeface="Tahoma"/>
              </a:rPr>
              <a:t>Й</a:t>
            </a:r>
            <a:r>
              <a:rPr sz="3200" spc="-18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3200" spc="290" dirty="0">
                <a:solidFill>
                  <a:srgbClr val="534EC6"/>
                </a:solidFill>
                <a:latin typeface="Tahoma"/>
                <a:cs typeface="Tahoma"/>
              </a:rPr>
              <a:t>К</a:t>
            </a:r>
            <a:r>
              <a:rPr sz="3200" spc="459" dirty="0">
                <a:solidFill>
                  <a:srgbClr val="534EC6"/>
                </a:solidFill>
                <a:latin typeface="Tahoma"/>
                <a:cs typeface="Tahoma"/>
              </a:rPr>
              <a:t>О</a:t>
            </a:r>
            <a:r>
              <a:rPr sz="3200" spc="610" dirty="0">
                <a:solidFill>
                  <a:srgbClr val="534EC6"/>
                </a:solidFill>
                <a:latin typeface="Tahoma"/>
                <a:cs typeface="Tahoma"/>
              </a:rPr>
              <a:t>М</a:t>
            </a:r>
            <a:r>
              <a:rPr sz="3200" spc="420" dirty="0">
                <a:solidFill>
                  <a:srgbClr val="534EC6"/>
                </a:solidFill>
                <a:latin typeface="Tahoma"/>
                <a:cs typeface="Tahoma"/>
              </a:rPr>
              <a:t>А</a:t>
            </a:r>
            <a:r>
              <a:rPr sz="3200" spc="459" dirty="0">
                <a:solidFill>
                  <a:srgbClr val="534EC6"/>
                </a:solidFill>
                <a:latin typeface="Tahoma"/>
                <a:cs typeface="Tahoma"/>
              </a:rPr>
              <a:t>Н</a:t>
            </a:r>
            <a:r>
              <a:rPr sz="3200" spc="320" dirty="0">
                <a:solidFill>
                  <a:srgbClr val="534EC6"/>
                </a:solidFill>
                <a:latin typeface="Tahoma"/>
                <a:cs typeface="Tahoma"/>
              </a:rPr>
              <a:t>Д</a:t>
            </a:r>
            <a:r>
              <a:rPr sz="3200" spc="459" dirty="0">
                <a:solidFill>
                  <a:srgbClr val="534EC6"/>
                </a:solidFill>
                <a:latin typeface="Tahoma"/>
                <a:cs typeface="Tahoma"/>
              </a:rPr>
              <a:t>О</a:t>
            </a:r>
            <a:r>
              <a:rPr sz="3200" spc="315" dirty="0">
                <a:solidFill>
                  <a:srgbClr val="534EC6"/>
                </a:solidFill>
                <a:latin typeface="Tahoma"/>
                <a:cs typeface="Tahoma"/>
              </a:rPr>
              <a:t>Й  </a:t>
            </a:r>
            <a:r>
              <a:rPr sz="3200" spc="340" dirty="0">
                <a:solidFill>
                  <a:srgbClr val="534EC6"/>
                </a:solidFill>
                <a:latin typeface="Tahoma"/>
                <a:cs typeface="Tahoma"/>
              </a:rPr>
              <a:t>ПРОЕКТА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95311" y="1812384"/>
            <a:ext cx="1200150" cy="1200150"/>
            <a:chOff x="9395311" y="1812384"/>
            <a:chExt cx="1200150" cy="1200150"/>
          </a:xfrm>
        </p:grpSpPr>
        <p:sp>
          <p:nvSpPr>
            <p:cNvPr id="5" name="object 5"/>
            <p:cNvSpPr/>
            <p:nvPr/>
          </p:nvSpPr>
          <p:spPr>
            <a:xfrm>
              <a:off x="9395311" y="1812384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1200149" y="1200149"/>
                  </a:moveTo>
                  <a:lnTo>
                    <a:pt x="0" y="1200149"/>
                  </a:lnTo>
                  <a:lnTo>
                    <a:pt x="0" y="0"/>
                  </a:lnTo>
                  <a:lnTo>
                    <a:pt x="1200149" y="0"/>
                  </a:lnTo>
                  <a:lnTo>
                    <a:pt x="1200149" y="1200149"/>
                  </a:lnTo>
                  <a:close/>
                </a:path>
              </a:pathLst>
            </a:custGeom>
            <a:solidFill>
              <a:srgbClr val="53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5311" y="2070166"/>
              <a:ext cx="1200149" cy="6857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95311" y="1812384"/>
            <a:ext cx="1200150" cy="120015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1975"/>
              </a:spcBef>
            </a:pPr>
            <a:r>
              <a:rPr sz="4250" spc="-434" dirty="0">
                <a:solidFill>
                  <a:srgbClr val="FAFAFA"/>
                </a:solidFill>
              </a:rPr>
              <a:t>01</a:t>
            </a:r>
            <a:endParaRPr sz="4250"/>
          </a:p>
        </p:txBody>
      </p:sp>
      <p:grpSp>
        <p:nvGrpSpPr>
          <p:cNvPr id="8" name="object 8"/>
          <p:cNvGrpSpPr/>
          <p:nvPr/>
        </p:nvGrpSpPr>
        <p:grpSpPr>
          <a:xfrm>
            <a:off x="9395311" y="4541391"/>
            <a:ext cx="1200150" cy="1200150"/>
            <a:chOff x="9395311" y="4541391"/>
            <a:chExt cx="1200150" cy="1200150"/>
          </a:xfrm>
        </p:grpSpPr>
        <p:sp>
          <p:nvSpPr>
            <p:cNvPr id="9" name="object 9"/>
            <p:cNvSpPr/>
            <p:nvPr/>
          </p:nvSpPr>
          <p:spPr>
            <a:xfrm>
              <a:off x="9395311" y="4541391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1200149" y="1200149"/>
                  </a:moveTo>
                  <a:lnTo>
                    <a:pt x="0" y="1200149"/>
                  </a:lnTo>
                  <a:lnTo>
                    <a:pt x="0" y="0"/>
                  </a:lnTo>
                  <a:lnTo>
                    <a:pt x="1200149" y="0"/>
                  </a:lnTo>
                  <a:lnTo>
                    <a:pt x="1200149" y="1200149"/>
                  </a:lnTo>
                  <a:close/>
                </a:path>
              </a:pathLst>
            </a:custGeom>
            <a:solidFill>
              <a:srgbClr val="53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5311" y="4799171"/>
              <a:ext cx="1200149" cy="6857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395311" y="4541391"/>
            <a:ext cx="1200150" cy="120015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975"/>
              </a:spcBef>
            </a:pPr>
            <a:r>
              <a:rPr sz="4250" b="1" spc="-15" dirty="0">
                <a:solidFill>
                  <a:srgbClr val="FAFAFA"/>
                </a:solidFill>
                <a:latin typeface="Tahoma"/>
                <a:cs typeface="Tahoma"/>
              </a:rPr>
              <a:t>02</a:t>
            </a:r>
            <a:endParaRPr sz="42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395311" y="7270396"/>
            <a:ext cx="1200150" cy="1200150"/>
            <a:chOff x="9395311" y="7270396"/>
            <a:chExt cx="1200150" cy="1200150"/>
          </a:xfrm>
        </p:grpSpPr>
        <p:sp>
          <p:nvSpPr>
            <p:cNvPr id="13" name="object 13"/>
            <p:cNvSpPr/>
            <p:nvPr/>
          </p:nvSpPr>
          <p:spPr>
            <a:xfrm>
              <a:off x="9395311" y="7270396"/>
              <a:ext cx="1200150" cy="1200150"/>
            </a:xfrm>
            <a:custGeom>
              <a:avLst/>
              <a:gdLst/>
              <a:ahLst/>
              <a:cxnLst/>
              <a:rect l="l" t="t" r="r" b="b"/>
              <a:pathLst>
                <a:path w="1200150" h="1200150">
                  <a:moveTo>
                    <a:pt x="1200149" y="1200149"/>
                  </a:moveTo>
                  <a:lnTo>
                    <a:pt x="0" y="1200149"/>
                  </a:lnTo>
                  <a:lnTo>
                    <a:pt x="0" y="0"/>
                  </a:lnTo>
                  <a:lnTo>
                    <a:pt x="1200149" y="0"/>
                  </a:lnTo>
                  <a:lnTo>
                    <a:pt x="1200149" y="1200149"/>
                  </a:lnTo>
                  <a:close/>
                </a:path>
              </a:pathLst>
            </a:custGeom>
            <a:solidFill>
              <a:srgbClr val="53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5311" y="7528178"/>
              <a:ext cx="1200149" cy="6857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395311" y="7270396"/>
            <a:ext cx="1200150" cy="1200150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1975"/>
              </a:spcBef>
            </a:pPr>
            <a:r>
              <a:rPr sz="4250" b="1" spc="-10" dirty="0">
                <a:solidFill>
                  <a:srgbClr val="FAFAFA"/>
                </a:solidFill>
                <a:latin typeface="Tahoma"/>
                <a:cs typeface="Tahoma"/>
              </a:rPr>
              <a:t>03</a:t>
            </a:r>
            <a:endParaRPr sz="42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53456" y="7163034"/>
            <a:ext cx="64814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050" spc="370" dirty="0">
                <a:solidFill>
                  <a:srgbClr val="534EC6"/>
                </a:solidFill>
                <a:latin typeface="Tahoma"/>
                <a:cs typeface="Tahoma"/>
              </a:rPr>
              <a:t>ВНЕСЕНИЕ</a:t>
            </a:r>
            <a:r>
              <a:rPr sz="3050" spc="-20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3050" spc="380" dirty="0">
                <a:solidFill>
                  <a:srgbClr val="534EC6"/>
                </a:solidFill>
                <a:latin typeface="Tahoma"/>
                <a:cs typeface="Tahoma"/>
              </a:rPr>
              <a:t>ПРЕДЛОЖЕНИЙ</a:t>
            </a:r>
            <a:r>
              <a:rPr sz="3050" spc="-20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3050" spc="420" dirty="0">
                <a:solidFill>
                  <a:srgbClr val="534EC6"/>
                </a:solidFill>
                <a:latin typeface="Tahoma"/>
                <a:cs typeface="Tahoma"/>
              </a:rPr>
              <a:t>НА </a:t>
            </a:r>
            <a:r>
              <a:rPr sz="3050" spc="-94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3050" spc="395" dirty="0">
                <a:solidFill>
                  <a:srgbClr val="534EC6"/>
                </a:solidFill>
                <a:latin typeface="Tahoma"/>
                <a:cs typeface="Tahoma"/>
              </a:rPr>
              <a:t>РЕГИОНАЛЬНЫЙ</a:t>
            </a:r>
            <a:r>
              <a:rPr sz="3050" spc="-18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3050" spc="390" dirty="0">
                <a:solidFill>
                  <a:srgbClr val="534EC6"/>
                </a:solidFill>
                <a:latin typeface="Tahoma"/>
                <a:cs typeface="Tahoma"/>
              </a:rPr>
              <a:t>УРОВЕНЬ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53456" y="4088003"/>
            <a:ext cx="7108190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2800" spc="335" dirty="0">
                <a:solidFill>
                  <a:srgbClr val="534EC6"/>
                </a:solidFill>
                <a:latin typeface="Tahoma"/>
                <a:cs typeface="Tahoma"/>
              </a:rPr>
              <a:t>РАЗРАБОТКА </a:t>
            </a:r>
            <a:r>
              <a:rPr sz="2800" spc="450" dirty="0">
                <a:solidFill>
                  <a:srgbClr val="534EC6"/>
                </a:solidFill>
                <a:latin typeface="Tahoma"/>
                <a:cs typeface="Tahoma"/>
              </a:rPr>
              <a:t>И </a:t>
            </a:r>
            <a:r>
              <a:rPr sz="2800" spc="370" dirty="0">
                <a:solidFill>
                  <a:srgbClr val="534EC6"/>
                </a:solidFill>
                <a:latin typeface="Tahoma"/>
                <a:cs typeface="Tahoma"/>
              </a:rPr>
              <a:t>РЕАЛИЗАЦИЯ </a:t>
            </a:r>
            <a:r>
              <a:rPr sz="2800" spc="375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2800" spc="355" dirty="0">
                <a:solidFill>
                  <a:srgbClr val="534EC6"/>
                </a:solidFill>
                <a:latin typeface="Tahoma"/>
                <a:cs typeface="Tahoma"/>
              </a:rPr>
              <a:t>ЭФФЕКТИВНОЙ </a:t>
            </a:r>
            <a:r>
              <a:rPr sz="2800" spc="345" dirty="0">
                <a:solidFill>
                  <a:srgbClr val="534EC6"/>
                </a:solidFill>
                <a:latin typeface="Tahoma"/>
                <a:cs typeface="Tahoma"/>
              </a:rPr>
              <a:t>СИСТЕМЫ </a:t>
            </a:r>
            <a:r>
              <a:rPr sz="2800" spc="35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2800" spc="405" dirty="0">
                <a:solidFill>
                  <a:srgbClr val="534EC6"/>
                </a:solidFill>
                <a:latin typeface="Tahoma"/>
                <a:cs typeface="Tahoma"/>
              </a:rPr>
              <a:t>ФУНКЦИОНИРОВАНИЯ</a:t>
            </a:r>
            <a:r>
              <a:rPr sz="2800" spc="-185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2800" spc="310" dirty="0">
                <a:solidFill>
                  <a:srgbClr val="534EC6"/>
                </a:solidFill>
                <a:latin typeface="Tahoma"/>
                <a:cs typeface="Tahoma"/>
              </a:rPr>
              <a:t>ПРОЕКТА</a:t>
            </a:r>
            <a:r>
              <a:rPr sz="2800" spc="-18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2800" spc="405" dirty="0">
                <a:solidFill>
                  <a:srgbClr val="534EC6"/>
                </a:solidFill>
                <a:latin typeface="Tahoma"/>
                <a:cs typeface="Tahoma"/>
              </a:rPr>
              <a:t>НА </a:t>
            </a:r>
            <a:r>
              <a:rPr sz="2800" spc="-86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2800" spc="380" dirty="0">
                <a:solidFill>
                  <a:srgbClr val="534EC6"/>
                </a:solidFill>
                <a:latin typeface="Tahoma"/>
                <a:cs typeface="Tahoma"/>
              </a:rPr>
              <a:t>УРОВНЕ</a:t>
            </a:r>
            <a:r>
              <a:rPr sz="2800" spc="-16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2800" spc="335" dirty="0">
                <a:solidFill>
                  <a:srgbClr val="534EC6"/>
                </a:solidFill>
                <a:latin typeface="Tahoma"/>
                <a:cs typeface="Tahoma"/>
              </a:rPr>
              <a:t>МУНИЦИПАЛИТЕТА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0"/>
            <a:ext cx="6664959" cy="3993515"/>
            <a:chOff x="0" y="0"/>
            <a:chExt cx="6664959" cy="3993515"/>
          </a:xfrm>
        </p:grpSpPr>
        <p:sp>
          <p:nvSpPr>
            <p:cNvPr id="19" name="object 19"/>
            <p:cNvSpPr/>
            <p:nvPr/>
          </p:nvSpPr>
          <p:spPr>
            <a:xfrm>
              <a:off x="0" y="0"/>
              <a:ext cx="6664959" cy="3993515"/>
            </a:xfrm>
            <a:custGeom>
              <a:avLst/>
              <a:gdLst/>
              <a:ahLst/>
              <a:cxnLst/>
              <a:rect l="l" t="t" r="r" b="b"/>
              <a:pathLst>
                <a:path w="6664959" h="3993515">
                  <a:moveTo>
                    <a:pt x="0" y="3993439"/>
                  </a:moveTo>
                  <a:lnTo>
                    <a:pt x="0" y="0"/>
                  </a:lnTo>
                  <a:lnTo>
                    <a:pt x="6664889" y="0"/>
                  </a:lnTo>
                  <a:lnTo>
                    <a:pt x="6660511" y="11120"/>
                  </a:lnTo>
                  <a:lnTo>
                    <a:pt x="6631499" y="79028"/>
                  </a:lnTo>
                  <a:lnTo>
                    <a:pt x="6599809" y="146072"/>
                  </a:lnTo>
                  <a:lnTo>
                    <a:pt x="6565478" y="212216"/>
                  </a:lnTo>
                  <a:lnTo>
                    <a:pt x="6528543" y="277427"/>
                  </a:lnTo>
                  <a:lnTo>
                    <a:pt x="6489041" y="341670"/>
                  </a:lnTo>
                  <a:lnTo>
                    <a:pt x="6447009" y="404909"/>
                  </a:lnTo>
                  <a:lnTo>
                    <a:pt x="6425056" y="436142"/>
                  </a:lnTo>
                  <a:lnTo>
                    <a:pt x="6402484" y="467110"/>
                  </a:lnTo>
                  <a:lnTo>
                    <a:pt x="6379299" y="497811"/>
                  </a:lnTo>
                  <a:lnTo>
                    <a:pt x="6355503" y="528239"/>
                  </a:lnTo>
                  <a:lnTo>
                    <a:pt x="6331103" y="558390"/>
                  </a:lnTo>
                  <a:lnTo>
                    <a:pt x="6306103" y="588260"/>
                  </a:lnTo>
                  <a:lnTo>
                    <a:pt x="6280508" y="617844"/>
                  </a:lnTo>
                  <a:lnTo>
                    <a:pt x="6254321" y="647138"/>
                  </a:lnTo>
                  <a:lnTo>
                    <a:pt x="6227548" y="676138"/>
                  </a:lnTo>
                  <a:lnTo>
                    <a:pt x="6200194" y="704840"/>
                  </a:lnTo>
                  <a:lnTo>
                    <a:pt x="6172262" y="733238"/>
                  </a:lnTo>
                  <a:lnTo>
                    <a:pt x="6143758" y="761329"/>
                  </a:lnTo>
                  <a:lnTo>
                    <a:pt x="6114686" y="789109"/>
                  </a:lnTo>
                  <a:lnTo>
                    <a:pt x="6085051" y="816572"/>
                  </a:lnTo>
                  <a:lnTo>
                    <a:pt x="6054857" y="843715"/>
                  </a:lnTo>
                  <a:lnTo>
                    <a:pt x="6024110" y="870534"/>
                  </a:lnTo>
                  <a:lnTo>
                    <a:pt x="5992813" y="897023"/>
                  </a:lnTo>
                  <a:lnTo>
                    <a:pt x="5960971" y="923179"/>
                  </a:lnTo>
                  <a:lnTo>
                    <a:pt x="5928589" y="948997"/>
                  </a:lnTo>
                  <a:lnTo>
                    <a:pt x="5895672" y="974473"/>
                  </a:lnTo>
                  <a:lnTo>
                    <a:pt x="5862224" y="999603"/>
                  </a:lnTo>
                  <a:lnTo>
                    <a:pt x="5828249" y="1024382"/>
                  </a:lnTo>
                  <a:lnTo>
                    <a:pt x="5793753" y="1048806"/>
                  </a:lnTo>
                  <a:lnTo>
                    <a:pt x="5758740" y="1072870"/>
                  </a:lnTo>
                  <a:lnTo>
                    <a:pt x="5723214" y="1096571"/>
                  </a:lnTo>
                  <a:lnTo>
                    <a:pt x="5687181" y="1119903"/>
                  </a:lnTo>
                  <a:lnTo>
                    <a:pt x="5650645" y="1142863"/>
                  </a:lnTo>
                  <a:lnTo>
                    <a:pt x="5613610" y="1165446"/>
                  </a:lnTo>
                  <a:lnTo>
                    <a:pt x="5576081" y="1187648"/>
                  </a:lnTo>
                  <a:lnTo>
                    <a:pt x="5538063" y="1209464"/>
                  </a:lnTo>
                  <a:lnTo>
                    <a:pt x="5499560" y="1230890"/>
                  </a:lnTo>
                  <a:lnTo>
                    <a:pt x="5460577" y="1251922"/>
                  </a:lnTo>
                  <a:lnTo>
                    <a:pt x="5421119" y="1272556"/>
                  </a:lnTo>
                  <a:lnTo>
                    <a:pt x="5381190" y="1292786"/>
                  </a:lnTo>
                  <a:lnTo>
                    <a:pt x="5340794" y="1312609"/>
                  </a:lnTo>
                  <a:lnTo>
                    <a:pt x="5299937" y="1332021"/>
                  </a:lnTo>
                  <a:lnTo>
                    <a:pt x="5258624" y="1351017"/>
                  </a:lnTo>
                  <a:lnTo>
                    <a:pt x="5216857" y="1369592"/>
                  </a:lnTo>
                  <a:lnTo>
                    <a:pt x="5174643" y="1387743"/>
                  </a:lnTo>
                  <a:lnTo>
                    <a:pt x="5131986" y="1405464"/>
                  </a:lnTo>
                  <a:lnTo>
                    <a:pt x="5088891" y="1422752"/>
                  </a:lnTo>
                  <a:lnTo>
                    <a:pt x="5045362" y="1439603"/>
                  </a:lnTo>
                  <a:lnTo>
                    <a:pt x="5001403" y="1456011"/>
                  </a:lnTo>
                  <a:lnTo>
                    <a:pt x="4957020" y="1471973"/>
                  </a:lnTo>
                  <a:lnTo>
                    <a:pt x="4912216" y="1487485"/>
                  </a:lnTo>
                  <a:lnTo>
                    <a:pt x="4866998" y="1502541"/>
                  </a:lnTo>
                  <a:lnTo>
                    <a:pt x="4821368" y="1517138"/>
                  </a:lnTo>
                  <a:lnTo>
                    <a:pt x="4775333" y="1531271"/>
                  </a:lnTo>
                  <a:lnTo>
                    <a:pt x="4728896" y="1544936"/>
                  </a:lnTo>
                  <a:lnTo>
                    <a:pt x="4682062" y="1558128"/>
                  </a:lnTo>
                  <a:lnTo>
                    <a:pt x="4634836" y="1570843"/>
                  </a:lnTo>
                  <a:lnTo>
                    <a:pt x="4587222" y="1583078"/>
                  </a:lnTo>
                  <a:lnTo>
                    <a:pt x="4539225" y="1594827"/>
                  </a:lnTo>
                  <a:lnTo>
                    <a:pt x="4490849" y="1606086"/>
                  </a:lnTo>
                  <a:lnTo>
                    <a:pt x="4442100" y="1616850"/>
                  </a:lnTo>
                  <a:lnTo>
                    <a:pt x="4392982" y="1627117"/>
                  </a:lnTo>
                  <a:lnTo>
                    <a:pt x="4343499" y="1636880"/>
                  </a:lnTo>
                  <a:lnTo>
                    <a:pt x="4293656" y="1646136"/>
                  </a:lnTo>
                  <a:lnTo>
                    <a:pt x="4243458" y="1654880"/>
                  </a:lnTo>
                  <a:lnTo>
                    <a:pt x="4192909" y="1663109"/>
                  </a:lnTo>
                  <a:lnTo>
                    <a:pt x="4142014" y="1670817"/>
                  </a:lnTo>
                  <a:lnTo>
                    <a:pt x="4090777" y="1678000"/>
                  </a:lnTo>
                  <a:lnTo>
                    <a:pt x="4039204" y="1684655"/>
                  </a:lnTo>
                  <a:lnTo>
                    <a:pt x="3987298" y="1690776"/>
                  </a:lnTo>
                  <a:lnTo>
                    <a:pt x="3935065" y="1696360"/>
                  </a:lnTo>
                  <a:lnTo>
                    <a:pt x="3882509" y="1701401"/>
                  </a:lnTo>
                  <a:lnTo>
                    <a:pt x="3829634" y="1705896"/>
                  </a:lnTo>
                  <a:lnTo>
                    <a:pt x="3776446" y="1709841"/>
                  </a:lnTo>
                  <a:lnTo>
                    <a:pt x="3722948" y="1713230"/>
                  </a:lnTo>
                  <a:lnTo>
                    <a:pt x="3696323" y="1715140"/>
                  </a:lnTo>
                  <a:lnTo>
                    <a:pt x="3642799" y="1721200"/>
                  </a:lnTo>
                  <a:lnTo>
                    <a:pt x="3588917" y="1730169"/>
                  </a:lnTo>
                  <a:lnTo>
                    <a:pt x="3534687" y="1741951"/>
                  </a:lnTo>
                  <a:lnTo>
                    <a:pt x="3480118" y="1756452"/>
                  </a:lnTo>
                  <a:lnTo>
                    <a:pt x="3425217" y="1773575"/>
                  </a:lnTo>
                  <a:lnTo>
                    <a:pt x="3369995" y="1793227"/>
                  </a:lnTo>
                  <a:lnTo>
                    <a:pt x="3314459" y="1815310"/>
                  </a:lnTo>
                  <a:lnTo>
                    <a:pt x="3258618" y="1839732"/>
                  </a:lnTo>
                  <a:lnTo>
                    <a:pt x="3202481" y="1866395"/>
                  </a:lnTo>
                  <a:lnTo>
                    <a:pt x="3146057" y="1895205"/>
                  </a:lnTo>
                  <a:lnTo>
                    <a:pt x="3089354" y="1926066"/>
                  </a:lnTo>
                  <a:lnTo>
                    <a:pt x="3032381" y="1958884"/>
                  </a:lnTo>
                  <a:lnTo>
                    <a:pt x="2975148" y="1993563"/>
                  </a:lnTo>
                  <a:lnTo>
                    <a:pt x="2917662" y="2030008"/>
                  </a:lnTo>
                  <a:lnTo>
                    <a:pt x="2859933" y="2068124"/>
                  </a:lnTo>
                  <a:lnTo>
                    <a:pt x="2801969" y="2107815"/>
                  </a:lnTo>
                  <a:lnTo>
                    <a:pt x="2743778" y="2148986"/>
                  </a:lnTo>
                  <a:lnTo>
                    <a:pt x="2685371" y="2191543"/>
                  </a:lnTo>
                  <a:lnTo>
                    <a:pt x="2626754" y="2235389"/>
                  </a:lnTo>
                  <a:lnTo>
                    <a:pt x="2567938" y="2280429"/>
                  </a:lnTo>
                  <a:lnTo>
                    <a:pt x="2508931" y="2326569"/>
                  </a:lnTo>
                  <a:lnTo>
                    <a:pt x="2449741" y="2373713"/>
                  </a:lnTo>
                  <a:lnTo>
                    <a:pt x="2420081" y="2397632"/>
                  </a:lnTo>
                  <a:lnTo>
                    <a:pt x="2390378" y="2421766"/>
                  </a:lnTo>
                  <a:lnTo>
                    <a:pt x="2360634" y="2446104"/>
                  </a:lnTo>
                  <a:lnTo>
                    <a:pt x="2330850" y="2470633"/>
                  </a:lnTo>
                  <a:lnTo>
                    <a:pt x="2301026" y="2495342"/>
                  </a:lnTo>
                  <a:lnTo>
                    <a:pt x="2271165" y="2520218"/>
                  </a:lnTo>
                  <a:lnTo>
                    <a:pt x="2211333" y="2570426"/>
                  </a:lnTo>
                  <a:lnTo>
                    <a:pt x="2151363" y="2621162"/>
                  </a:lnTo>
                  <a:lnTo>
                    <a:pt x="2031040" y="2723837"/>
                  </a:lnTo>
                  <a:lnTo>
                    <a:pt x="1758776" y="2957238"/>
                  </a:lnTo>
                  <a:lnTo>
                    <a:pt x="1667653" y="3034629"/>
                  </a:lnTo>
                  <a:lnTo>
                    <a:pt x="1606827" y="3085831"/>
                  </a:lnTo>
                  <a:lnTo>
                    <a:pt x="1576394" y="3111279"/>
                  </a:lnTo>
                  <a:lnTo>
                    <a:pt x="1545950" y="3136609"/>
                  </a:lnTo>
                  <a:lnTo>
                    <a:pt x="1515495" y="3161809"/>
                  </a:lnTo>
                  <a:lnTo>
                    <a:pt x="1485030" y="3186867"/>
                  </a:lnTo>
                  <a:lnTo>
                    <a:pt x="1454557" y="3211772"/>
                  </a:lnTo>
                  <a:lnTo>
                    <a:pt x="1424076" y="3236511"/>
                  </a:lnTo>
                  <a:lnTo>
                    <a:pt x="1393590" y="3261072"/>
                  </a:lnTo>
                  <a:lnTo>
                    <a:pt x="1363098" y="3285444"/>
                  </a:lnTo>
                  <a:lnTo>
                    <a:pt x="1332602" y="3309615"/>
                  </a:lnTo>
                  <a:lnTo>
                    <a:pt x="1302103" y="3333572"/>
                  </a:lnTo>
                  <a:lnTo>
                    <a:pt x="1271602" y="3357305"/>
                  </a:lnTo>
                  <a:lnTo>
                    <a:pt x="1241100" y="3380800"/>
                  </a:lnTo>
                  <a:lnTo>
                    <a:pt x="1210599" y="3404046"/>
                  </a:lnTo>
                  <a:lnTo>
                    <a:pt x="1180098" y="3427032"/>
                  </a:lnTo>
                  <a:lnTo>
                    <a:pt x="1119107" y="3472173"/>
                  </a:lnTo>
                  <a:lnTo>
                    <a:pt x="1058134" y="3516128"/>
                  </a:lnTo>
                  <a:lnTo>
                    <a:pt x="997188" y="3558801"/>
                  </a:lnTo>
                  <a:lnTo>
                    <a:pt x="936278" y="3600098"/>
                  </a:lnTo>
                  <a:lnTo>
                    <a:pt x="875413" y="3639923"/>
                  </a:lnTo>
                  <a:lnTo>
                    <a:pt x="814601" y="3678181"/>
                  </a:lnTo>
                  <a:lnTo>
                    <a:pt x="753852" y="3714776"/>
                  </a:lnTo>
                  <a:lnTo>
                    <a:pt x="693174" y="3749614"/>
                  </a:lnTo>
                  <a:lnTo>
                    <a:pt x="632575" y="3782600"/>
                  </a:lnTo>
                  <a:lnTo>
                    <a:pt x="572065" y="3813637"/>
                  </a:lnTo>
                  <a:lnTo>
                    <a:pt x="511653" y="3842631"/>
                  </a:lnTo>
                  <a:lnTo>
                    <a:pt x="451346" y="3869486"/>
                  </a:lnTo>
                  <a:lnTo>
                    <a:pt x="391154" y="3894108"/>
                  </a:lnTo>
                  <a:lnTo>
                    <a:pt x="331085" y="3916401"/>
                  </a:lnTo>
                  <a:lnTo>
                    <a:pt x="271148" y="3936270"/>
                  </a:lnTo>
                  <a:lnTo>
                    <a:pt x="211353" y="3953619"/>
                  </a:lnTo>
                  <a:lnTo>
                    <a:pt x="151707" y="3968354"/>
                  </a:lnTo>
                  <a:lnTo>
                    <a:pt x="92219" y="3980379"/>
                  </a:lnTo>
                  <a:lnTo>
                    <a:pt x="32899" y="3989599"/>
                  </a:lnTo>
                  <a:lnTo>
                    <a:pt x="3304" y="3993127"/>
                  </a:lnTo>
                  <a:lnTo>
                    <a:pt x="0" y="3993439"/>
                  </a:lnTo>
                  <a:close/>
                </a:path>
              </a:pathLst>
            </a:custGeom>
            <a:solidFill>
              <a:srgbClr val="73D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8687" y="877315"/>
              <a:ext cx="4584065" cy="1235710"/>
            </a:xfrm>
            <a:custGeom>
              <a:avLst/>
              <a:gdLst/>
              <a:ahLst/>
              <a:cxnLst/>
              <a:rect l="l" t="t" r="r" b="b"/>
              <a:pathLst>
                <a:path w="4584065" h="1235710">
                  <a:moveTo>
                    <a:pt x="819188" y="825715"/>
                  </a:moveTo>
                  <a:lnTo>
                    <a:pt x="816432" y="777938"/>
                  </a:lnTo>
                  <a:lnTo>
                    <a:pt x="808367" y="731786"/>
                  </a:lnTo>
                  <a:lnTo>
                    <a:pt x="795312" y="687552"/>
                  </a:lnTo>
                  <a:lnTo>
                    <a:pt x="777570" y="645566"/>
                  </a:lnTo>
                  <a:lnTo>
                    <a:pt x="755434" y="606107"/>
                  </a:lnTo>
                  <a:lnTo>
                    <a:pt x="729221" y="569518"/>
                  </a:lnTo>
                  <a:lnTo>
                    <a:pt x="699236" y="536067"/>
                  </a:lnTo>
                  <a:lnTo>
                    <a:pt x="665797" y="506082"/>
                  </a:lnTo>
                  <a:lnTo>
                    <a:pt x="629196" y="479882"/>
                  </a:lnTo>
                  <a:lnTo>
                    <a:pt x="589749" y="457746"/>
                  </a:lnTo>
                  <a:lnTo>
                    <a:pt x="547751" y="439991"/>
                  </a:lnTo>
                  <a:lnTo>
                    <a:pt x="503529" y="426935"/>
                  </a:lnTo>
                  <a:lnTo>
                    <a:pt x="457377" y="418871"/>
                  </a:lnTo>
                  <a:lnTo>
                    <a:pt x="409600" y="416115"/>
                  </a:lnTo>
                  <a:lnTo>
                    <a:pt x="361823" y="418871"/>
                  </a:lnTo>
                  <a:lnTo>
                    <a:pt x="315671" y="426935"/>
                  </a:lnTo>
                  <a:lnTo>
                    <a:pt x="271437" y="439991"/>
                  </a:lnTo>
                  <a:lnTo>
                    <a:pt x="229450" y="457746"/>
                  </a:lnTo>
                  <a:lnTo>
                    <a:pt x="190004" y="479882"/>
                  </a:lnTo>
                  <a:lnTo>
                    <a:pt x="153403" y="506082"/>
                  </a:lnTo>
                  <a:lnTo>
                    <a:pt x="119951" y="536067"/>
                  </a:lnTo>
                  <a:lnTo>
                    <a:pt x="89979" y="569518"/>
                  </a:lnTo>
                  <a:lnTo>
                    <a:pt x="63766" y="606107"/>
                  </a:lnTo>
                  <a:lnTo>
                    <a:pt x="41630" y="645566"/>
                  </a:lnTo>
                  <a:lnTo>
                    <a:pt x="23876" y="687552"/>
                  </a:lnTo>
                  <a:lnTo>
                    <a:pt x="10820" y="731786"/>
                  </a:lnTo>
                  <a:lnTo>
                    <a:pt x="2755" y="777938"/>
                  </a:lnTo>
                  <a:lnTo>
                    <a:pt x="0" y="825715"/>
                  </a:lnTo>
                  <a:lnTo>
                    <a:pt x="2755" y="873493"/>
                  </a:lnTo>
                  <a:lnTo>
                    <a:pt x="10820" y="919645"/>
                  </a:lnTo>
                  <a:lnTo>
                    <a:pt x="23876" y="963866"/>
                  </a:lnTo>
                  <a:lnTo>
                    <a:pt x="41630" y="1005865"/>
                  </a:lnTo>
                  <a:lnTo>
                    <a:pt x="63766" y="1045311"/>
                  </a:lnTo>
                  <a:lnTo>
                    <a:pt x="89979" y="1081913"/>
                  </a:lnTo>
                  <a:lnTo>
                    <a:pt x="119951" y="1115352"/>
                  </a:lnTo>
                  <a:lnTo>
                    <a:pt x="153403" y="1145336"/>
                  </a:lnTo>
                  <a:lnTo>
                    <a:pt x="190004" y="1171549"/>
                  </a:lnTo>
                  <a:lnTo>
                    <a:pt x="229450" y="1193685"/>
                  </a:lnTo>
                  <a:lnTo>
                    <a:pt x="271437" y="1211427"/>
                  </a:lnTo>
                  <a:lnTo>
                    <a:pt x="315671" y="1224483"/>
                  </a:lnTo>
                  <a:lnTo>
                    <a:pt x="361823" y="1232547"/>
                  </a:lnTo>
                  <a:lnTo>
                    <a:pt x="409600" y="1235303"/>
                  </a:lnTo>
                  <a:lnTo>
                    <a:pt x="457377" y="1232547"/>
                  </a:lnTo>
                  <a:lnTo>
                    <a:pt x="503529" y="1224483"/>
                  </a:lnTo>
                  <a:lnTo>
                    <a:pt x="547751" y="1211427"/>
                  </a:lnTo>
                  <a:lnTo>
                    <a:pt x="589749" y="1193685"/>
                  </a:lnTo>
                  <a:lnTo>
                    <a:pt x="629196" y="1171549"/>
                  </a:lnTo>
                  <a:lnTo>
                    <a:pt x="665797" y="1145336"/>
                  </a:lnTo>
                  <a:lnTo>
                    <a:pt x="699236" y="1115352"/>
                  </a:lnTo>
                  <a:lnTo>
                    <a:pt x="729221" y="1081913"/>
                  </a:lnTo>
                  <a:lnTo>
                    <a:pt x="755434" y="1045311"/>
                  </a:lnTo>
                  <a:lnTo>
                    <a:pt x="777570" y="1005865"/>
                  </a:lnTo>
                  <a:lnTo>
                    <a:pt x="795312" y="963866"/>
                  </a:lnTo>
                  <a:lnTo>
                    <a:pt x="808367" y="919645"/>
                  </a:lnTo>
                  <a:lnTo>
                    <a:pt x="816432" y="873493"/>
                  </a:lnTo>
                  <a:lnTo>
                    <a:pt x="819188" y="825715"/>
                  </a:lnTo>
                  <a:close/>
                </a:path>
                <a:path w="4584065" h="1235710">
                  <a:moveTo>
                    <a:pt x="4584001" y="291680"/>
                  </a:moveTo>
                  <a:lnTo>
                    <a:pt x="4580191" y="244360"/>
                  </a:lnTo>
                  <a:lnTo>
                    <a:pt x="4569142" y="199466"/>
                  </a:lnTo>
                  <a:lnTo>
                    <a:pt x="4551451" y="157619"/>
                  </a:lnTo>
                  <a:lnTo>
                    <a:pt x="4527740" y="119405"/>
                  </a:lnTo>
                  <a:lnTo>
                    <a:pt x="4498594" y="85420"/>
                  </a:lnTo>
                  <a:lnTo>
                    <a:pt x="4464609" y="56261"/>
                  </a:lnTo>
                  <a:lnTo>
                    <a:pt x="4426382" y="32550"/>
                  </a:lnTo>
                  <a:lnTo>
                    <a:pt x="4384535" y="14859"/>
                  </a:lnTo>
                  <a:lnTo>
                    <a:pt x="4339653" y="3810"/>
                  </a:lnTo>
                  <a:lnTo>
                    <a:pt x="4292333" y="0"/>
                  </a:lnTo>
                  <a:lnTo>
                    <a:pt x="4245013" y="3810"/>
                  </a:lnTo>
                  <a:lnTo>
                    <a:pt x="4200118" y="14859"/>
                  </a:lnTo>
                  <a:lnTo>
                    <a:pt x="4158272" y="32550"/>
                  </a:lnTo>
                  <a:lnTo>
                    <a:pt x="4120057" y="56261"/>
                  </a:lnTo>
                  <a:lnTo>
                    <a:pt x="4086072" y="85420"/>
                  </a:lnTo>
                  <a:lnTo>
                    <a:pt x="4056913" y="119405"/>
                  </a:lnTo>
                  <a:lnTo>
                    <a:pt x="4033202" y="157619"/>
                  </a:lnTo>
                  <a:lnTo>
                    <a:pt x="4015511" y="199466"/>
                  </a:lnTo>
                  <a:lnTo>
                    <a:pt x="4004462" y="244360"/>
                  </a:lnTo>
                  <a:lnTo>
                    <a:pt x="4000652" y="291680"/>
                  </a:lnTo>
                  <a:lnTo>
                    <a:pt x="4004462" y="339001"/>
                  </a:lnTo>
                  <a:lnTo>
                    <a:pt x="4015511" y="383882"/>
                  </a:lnTo>
                  <a:lnTo>
                    <a:pt x="4033202" y="425729"/>
                  </a:lnTo>
                  <a:lnTo>
                    <a:pt x="4056913" y="463956"/>
                  </a:lnTo>
                  <a:lnTo>
                    <a:pt x="4086072" y="497941"/>
                  </a:lnTo>
                  <a:lnTo>
                    <a:pt x="4120057" y="527088"/>
                  </a:lnTo>
                  <a:lnTo>
                    <a:pt x="4158272" y="550799"/>
                  </a:lnTo>
                  <a:lnTo>
                    <a:pt x="4200118" y="568490"/>
                  </a:lnTo>
                  <a:lnTo>
                    <a:pt x="4245013" y="579539"/>
                  </a:lnTo>
                  <a:lnTo>
                    <a:pt x="4292333" y="583349"/>
                  </a:lnTo>
                  <a:lnTo>
                    <a:pt x="4339653" y="579539"/>
                  </a:lnTo>
                  <a:lnTo>
                    <a:pt x="4384535" y="568490"/>
                  </a:lnTo>
                  <a:lnTo>
                    <a:pt x="4426382" y="550799"/>
                  </a:lnTo>
                  <a:lnTo>
                    <a:pt x="4464609" y="527088"/>
                  </a:lnTo>
                  <a:lnTo>
                    <a:pt x="4498594" y="497941"/>
                  </a:lnTo>
                  <a:lnTo>
                    <a:pt x="4527740" y="463956"/>
                  </a:lnTo>
                  <a:lnTo>
                    <a:pt x="4551451" y="425729"/>
                  </a:lnTo>
                  <a:lnTo>
                    <a:pt x="4569142" y="383882"/>
                  </a:lnTo>
                  <a:lnTo>
                    <a:pt x="4580191" y="339001"/>
                  </a:lnTo>
                  <a:lnTo>
                    <a:pt x="4584001" y="291680"/>
                  </a:lnTo>
                  <a:close/>
                </a:path>
              </a:pathLst>
            </a:custGeom>
            <a:solidFill>
              <a:srgbClr val="53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34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66482" y="3"/>
            <a:ext cx="5921517" cy="5921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6624" y="5123913"/>
            <a:ext cx="1733549" cy="1733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7783" y="5123913"/>
            <a:ext cx="1685924" cy="1733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71932" y="5123913"/>
            <a:ext cx="1924049" cy="17335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9940" y="1617166"/>
            <a:ext cx="13703935" cy="737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50" spc="210" dirty="0">
                <a:solidFill>
                  <a:srgbClr val="FAFAFA"/>
                </a:solidFill>
              </a:rPr>
              <a:t>Взаимодействие</a:t>
            </a:r>
            <a:r>
              <a:rPr sz="4650" spc="-60" dirty="0">
                <a:solidFill>
                  <a:srgbClr val="FAFAFA"/>
                </a:solidFill>
              </a:rPr>
              <a:t> </a:t>
            </a:r>
            <a:r>
              <a:rPr sz="4650" spc="310" dirty="0">
                <a:solidFill>
                  <a:srgbClr val="FAFAFA"/>
                </a:solidFill>
              </a:rPr>
              <a:t>с</a:t>
            </a:r>
            <a:r>
              <a:rPr sz="4650" spc="-60" dirty="0">
                <a:solidFill>
                  <a:srgbClr val="FAFAFA"/>
                </a:solidFill>
              </a:rPr>
              <a:t> </a:t>
            </a:r>
            <a:r>
              <a:rPr sz="4650" spc="175" dirty="0">
                <a:solidFill>
                  <a:srgbClr val="FAFAFA"/>
                </a:solidFill>
              </a:rPr>
              <a:t>органами</a:t>
            </a:r>
            <a:r>
              <a:rPr sz="4650" spc="-60" dirty="0">
                <a:solidFill>
                  <a:srgbClr val="FAFAFA"/>
                </a:solidFill>
              </a:rPr>
              <a:t> </a:t>
            </a:r>
            <a:r>
              <a:rPr sz="4650" spc="160" dirty="0">
                <a:solidFill>
                  <a:srgbClr val="FAFAFA"/>
                </a:solidFill>
              </a:rPr>
              <a:t>образования</a:t>
            </a:r>
            <a:endParaRPr sz="4650"/>
          </a:p>
        </p:txBody>
      </p:sp>
      <p:sp>
        <p:nvSpPr>
          <p:cNvPr id="8" name="object 8"/>
          <p:cNvSpPr txBox="1"/>
          <p:nvPr/>
        </p:nvSpPr>
        <p:spPr>
          <a:xfrm>
            <a:off x="1211708" y="7311129"/>
            <a:ext cx="3984625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305" marR="5080" indent="-650240">
              <a:lnSpc>
                <a:spcPct val="116300"/>
              </a:lnSpc>
              <a:spcBef>
                <a:spcPts val="100"/>
              </a:spcBef>
            </a:pPr>
            <a:r>
              <a:rPr sz="3600" spc="370" dirty="0">
                <a:solidFill>
                  <a:srgbClr val="FAFAFA"/>
                </a:solidFill>
                <a:latin typeface="Tahoma"/>
                <a:cs typeface="Tahoma"/>
              </a:rPr>
              <a:t>Инициирование </a:t>
            </a:r>
            <a:r>
              <a:rPr sz="3600" spc="-1110" dirty="0">
                <a:solidFill>
                  <a:srgbClr val="FAFAFA"/>
                </a:solidFill>
                <a:latin typeface="Tahoma"/>
                <a:cs typeface="Tahoma"/>
              </a:rPr>
              <a:t> </a:t>
            </a:r>
            <a:r>
              <a:rPr sz="3600" spc="295" dirty="0">
                <a:solidFill>
                  <a:srgbClr val="FAFAFA"/>
                </a:solidFill>
                <a:latin typeface="Tahoma"/>
                <a:cs typeface="Tahoma"/>
              </a:rPr>
              <a:t>создания </a:t>
            </a:r>
            <a:r>
              <a:rPr sz="3600" spc="420" dirty="0">
                <a:solidFill>
                  <a:srgbClr val="FAFAFA"/>
                </a:solidFill>
                <a:latin typeface="Tahoma"/>
                <a:cs typeface="Tahoma"/>
              </a:rPr>
              <a:t>и </a:t>
            </a:r>
            <a:r>
              <a:rPr sz="3600" spc="425" dirty="0">
                <a:solidFill>
                  <a:srgbClr val="FAFAFA"/>
                </a:solidFill>
                <a:latin typeface="Tahoma"/>
                <a:cs typeface="Tahoma"/>
              </a:rPr>
              <a:t> </a:t>
            </a:r>
            <a:r>
              <a:rPr sz="3600" spc="295" dirty="0">
                <a:solidFill>
                  <a:srgbClr val="FAFAFA"/>
                </a:solidFill>
                <a:latin typeface="Tahoma"/>
                <a:cs typeface="Tahoma"/>
              </a:rPr>
              <a:t>поддержка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6575" y="7627515"/>
            <a:ext cx="3303904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 indent="-19685">
              <a:lnSpc>
                <a:spcPct val="116300"/>
              </a:lnSpc>
              <a:spcBef>
                <a:spcPts val="100"/>
              </a:spcBef>
            </a:pPr>
            <a:r>
              <a:rPr sz="3600" spc="325" dirty="0">
                <a:solidFill>
                  <a:srgbClr val="FAFAFA"/>
                </a:solidFill>
                <a:latin typeface="Tahoma"/>
                <a:cs typeface="Tahoma"/>
              </a:rPr>
              <a:t>К</a:t>
            </a:r>
            <a:r>
              <a:rPr sz="3600" spc="315" dirty="0">
                <a:solidFill>
                  <a:srgbClr val="FAFAFA"/>
                </a:solidFill>
                <a:latin typeface="Tahoma"/>
                <a:cs typeface="Tahoma"/>
              </a:rPr>
              <a:t>оо</a:t>
            </a:r>
            <a:r>
              <a:rPr sz="3600" spc="465" dirty="0">
                <a:solidFill>
                  <a:srgbClr val="FAFAFA"/>
                </a:solidFill>
                <a:latin typeface="Tahoma"/>
                <a:cs typeface="Tahoma"/>
              </a:rPr>
              <a:t>р</a:t>
            </a:r>
            <a:r>
              <a:rPr sz="3600" spc="285" dirty="0">
                <a:solidFill>
                  <a:srgbClr val="FAFAFA"/>
                </a:solidFill>
                <a:latin typeface="Tahoma"/>
                <a:cs typeface="Tahoma"/>
              </a:rPr>
              <a:t>д</a:t>
            </a:r>
            <a:r>
              <a:rPr sz="3600" spc="420" dirty="0">
                <a:solidFill>
                  <a:srgbClr val="FAFAFA"/>
                </a:solidFill>
                <a:latin typeface="Tahoma"/>
                <a:cs typeface="Tahoma"/>
              </a:rPr>
              <a:t>и</a:t>
            </a:r>
            <a:r>
              <a:rPr sz="3600" spc="380" dirty="0">
                <a:solidFill>
                  <a:srgbClr val="FAFAFA"/>
                </a:solidFill>
                <a:latin typeface="Tahoma"/>
                <a:cs typeface="Tahoma"/>
              </a:rPr>
              <a:t>н</a:t>
            </a:r>
            <a:r>
              <a:rPr sz="3600" spc="180" dirty="0">
                <a:solidFill>
                  <a:srgbClr val="FAFAFA"/>
                </a:solidFill>
                <a:latin typeface="Tahoma"/>
                <a:cs typeface="Tahoma"/>
              </a:rPr>
              <a:t>а</a:t>
            </a:r>
            <a:r>
              <a:rPr sz="3600" spc="380" dirty="0">
                <a:solidFill>
                  <a:srgbClr val="FAFAFA"/>
                </a:solidFill>
                <a:latin typeface="Tahoma"/>
                <a:cs typeface="Tahoma"/>
              </a:rPr>
              <a:t>ц</a:t>
            </a:r>
            <a:r>
              <a:rPr sz="3600" spc="420" dirty="0">
                <a:solidFill>
                  <a:srgbClr val="FAFAFA"/>
                </a:solidFill>
                <a:latin typeface="Tahoma"/>
                <a:cs typeface="Tahoma"/>
              </a:rPr>
              <a:t>и</a:t>
            </a:r>
            <a:r>
              <a:rPr sz="3600" spc="190" dirty="0">
                <a:solidFill>
                  <a:srgbClr val="FAFAFA"/>
                </a:solidFill>
                <a:latin typeface="Tahoma"/>
                <a:cs typeface="Tahoma"/>
              </a:rPr>
              <a:t>я  </a:t>
            </a:r>
            <a:r>
              <a:rPr sz="3600" spc="240" dirty="0">
                <a:solidFill>
                  <a:srgbClr val="FAFAFA"/>
                </a:solidFill>
                <a:latin typeface="Tahoma"/>
                <a:cs typeface="Tahoma"/>
              </a:rPr>
              <a:t>деятельности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16627" y="7320069"/>
            <a:ext cx="2839085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99"/>
              </a:lnSpc>
              <a:spcBef>
                <a:spcPts val="100"/>
              </a:spcBef>
            </a:pPr>
            <a:r>
              <a:rPr sz="3550" spc="540" dirty="0">
                <a:solidFill>
                  <a:srgbClr val="FAFAFA"/>
                </a:solidFill>
                <a:latin typeface="Tahoma"/>
                <a:cs typeface="Tahoma"/>
              </a:rPr>
              <a:t>И</a:t>
            </a:r>
            <a:r>
              <a:rPr sz="3550" spc="370" dirty="0">
                <a:solidFill>
                  <a:srgbClr val="FAFAFA"/>
                </a:solidFill>
                <a:latin typeface="Tahoma"/>
                <a:cs typeface="Tahoma"/>
              </a:rPr>
              <a:t>н</a:t>
            </a:r>
            <a:r>
              <a:rPr sz="3550" spc="-45" dirty="0">
                <a:solidFill>
                  <a:srgbClr val="FAFAFA"/>
                </a:solidFill>
                <a:latin typeface="Tahoma"/>
                <a:cs typeface="Tahoma"/>
              </a:rPr>
              <a:t>т</a:t>
            </a:r>
            <a:r>
              <a:rPr sz="3550" spc="285" dirty="0">
                <a:solidFill>
                  <a:srgbClr val="FAFAFA"/>
                </a:solidFill>
                <a:latin typeface="Tahoma"/>
                <a:cs typeface="Tahoma"/>
              </a:rPr>
              <a:t>е</a:t>
            </a:r>
            <a:r>
              <a:rPr sz="3550" spc="165" dirty="0">
                <a:solidFill>
                  <a:srgbClr val="FAFAFA"/>
                </a:solidFill>
                <a:latin typeface="Tahoma"/>
                <a:cs typeface="Tahoma"/>
              </a:rPr>
              <a:t>г</a:t>
            </a:r>
            <a:r>
              <a:rPr sz="3550" spc="455" dirty="0">
                <a:solidFill>
                  <a:srgbClr val="FAFAFA"/>
                </a:solidFill>
                <a:latin typeface="Tahoma"/>
                <a:cs typeface="Tahoma"/>
              </a:rPr>
              <a:t>р</a:t>
            </a:r>
            <a:r>
              <a:rPr sz="3550" spc="175" dirty="0">
                <a:solidFill>
                  <a:srgbClr val="FAFAFA"/>
                </a:solidFill>
                <a:latin typeface="Tahoma"/>
                <a:cs typeface="Tahoma"/>
              </a:rPr>
              <a:t>а</a:t>
            </a:r>
            <a:r>
              <a:rPr sz="3550" spc="370" dirty="0">
                <a:solidFill>
                  <a:srgbClr val="FAFAFA"/>
                </a:solidFill>
                <a:latin typeface="Tahoma"/>
                <a:cs typeface="Tahoma"/>
              </a:rPr>
              <a:t>ц</a:t>
            </a:r>
            <a:r>
              <a:rPr sz="3550" spc="409" dirty="0">
                <a:solidFill>
                  <a:srgbClr val="FAFAFA"/>
                </a:solidFill>
                <a:latin typeface="Tahoma"/>
                <a:cs typeface="Tahoma"/>
              </a:rPr>
              <a:t>и</a:t>
            </a:r>
            <a:r>
              <a:rPr sz="3550" spc="185" dirty="0">
                <a:solidFill>
                  <a:srgbClr val="FAFAFA"/>
                </a:solidFill>
                <a:latin typeface="Tahoma"/>
                <a:cs typeface="Tahoma"/>
              </a:rPr>
              <a:t>я  </a:t>
            </a:r>
            <a:r>
              <a:rPr sz="3550" spc="335" dirty="0">
                <a:solidFill>
                  <a:srgbClr val="FAFAFA"/>
                </a:solidFill>
                <a:latin typeface="Tahoma"/>
                <a:cs typeface="Tahoma"/>
              </a:rPr>
              <a:t>имеющихся </a:t>
            </a:r>
            <a:r>
              <a:rPr sz="3550" spc="-1095" dirty="0">
                <a:solidFill>
                  <a:srgbClr val="FAFAFA"/>
                </a:solidFill>
                <a:latin typeface="Tahoma"/>
                <a:cs typeface="Tahoma"/>
              </a:rPr>
              <a:t> </a:t>
            </a:r>
            <a:r>
              <a:rPr sz="3550" spc="325" dirty="0">
                <a:solidFill>
                  <a:srgbClr val="FAFAFA"/>
                </a:solidFill>
                <a:latin typeface="Tahoma"/>
                <a:cs typeface="Tahoma"/>
              </a:rPr>
              <a:t>ресурсов</a:t>
            </a:r>
            <a:endParaRPr sz="3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4199" y="0"/>
            <a:ext cx="3095624" cy="28062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06420" marR="5080" indent="-2680335">
              <a:lnSpc>
                <a:spcPct val="141600"/>
              </a:lnSpc>
              <a:spcBef>
                <a:spcPts val="95"/>
              </a:spcBef>
            </a:pPr>
            <a:r>
              <a:rPr spc="215" dirty="0"/>
              <a:t>Механизмы</a:t>
            </a:r>
            <a:r>
              <a:rPr spc="-75" dirty="0"/>
              <a:t> </a:t>
            </a:r>
            <a:r>
              <a:rPr spc="250" dirty="0"/>
              <a:t>достижения </a:t>
            </a:r>
            <a:r>
              <a:rPr spc="-1639" dirty="0"/>
              <a:t> </a:t>
            </a:r>
            <a:r>
              <a:rPr spc="165" dirty="0"/>
              <a:t>результата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2426" y="4378290"/>
            <a:ext cx="2889250" cy="190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100"/>
              </a:spcBef>
            </a:pPr>
            <a:r>
              <a:rPr sz="3600" spc="280" dirty="0">
                <a:solidFill>
                  <a:srgbClr val="534EC6"/>
                </a:solidFill>
                <a:latin typeface="Verdana"/>
                <a:cs typeface="Verdana"/>
              </a:rPr>
              <a:t>П</a:t>
            </a:r>
            <a:r>
              <a:rPr sz="3600" spc="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600" dirty="0">
                <a:solidFill>
                  <a:srgbClr val="534EC6"/>
                </a:solidFill>
                <a:latin typeface="Verdana"/>
                <a:cs typeface="Verdana"/>
              </a:rPr>
              <a:t>в</a:t>
            </a:r>
            <a:r>
              <a:rPr sz="3600" spc="-165" dirty="0">
                <a:solidFill>
                  <a:srgbClr val="534EC6"/>
                </a:solidFill>
                <a:latin typeface="Verdana"/>
                <a:cs typeface="Verdana"/>
              </a:rPr>
              <a:t>ы</a:t>
            </a:r>
            <a:r>
              <a:rPr sz="3600" spc="114" dirty="0">
                <a:solidFill>
                  <a:srgbClr val="534EC6"/>
                </a:solidFill>
                <a:latin typeface="Verdana"/>
                <a:cs typeface="Verdana"/>
              </a:rPr>
              <a:t>ш</a:t>
            </a:r>
            <a:r>
              <a:rPr sz="3600" spc="15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600" spc="95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3600" spc="125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600" spc="15" dirty="0">
                <a:solidFill>
                  <a:srgbClr val="534EC6"/>
                </a:solidFill>
                <a:latin typeface="Verdana"/>
                <a:cs typeface="Verdana"/>
              </a:rPr>
              <a:t>е  </a:t>
            </a:r>
            <a:r>
              <a:rPr sz="3600" spc="20" dirty="0">
                <a:solidFill>
                  <a:srgbClr val="534EC6"/>
                </a:solidFill>
                <a:latin typeface="Verdana"/>
                <a:cs typeface="Verdana"/>
              </a:rPr>
              <a:t>престижа </a:t>
            </a:r>
            <a:r>
              <a:rPr sz="3600" spc="25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600" spc="50" dirty="0">
                <a:solidFill>
                  <a:srgbClr val="534EC6"/>
                </a:solidFill>
                <a:latin typeface="Verdana"/>
                <a:cs typeface="Verdana"/>
              </a:rPr>
              <a:t>профессии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7715" y="4490001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39" y="509079"/>
                </a:moveTo>
                <a:lnTo>
                  <a:pt x="208778" y="504979"/>
                </a:lnTo>
                <a:lnTo>
                  <a:pt x="165710" y="493157"/>
                </a:lnTo>
                <a:lnTo>
                  <a:pt x="126055" y="474333"/>
                </a:lnTo>
                <a:lnTo>
                  <a:pt x="90530" y="449224"/>
                </a:lnTo>
                <a:lnTo>
                  <a:pt x="59854" y="418548"/>
                </a:lnTo>
                <a:lnTo>
                  <a:pt x="34745" y="383023"/>
                </a:lnTo>
                <a:lnTo>
                  <a:pt x="15921" y="343368"/>
                </a:lnTo>
                <a:lnTo>
                  <a:pt x="4100" y="300301"/>
                </a:lnTo>
                <a:lnTo>
                  <a:pt x="0" y="254539"/>
                </a:lnTo>
                <a:lnTo>
                  <a:pt x="4100" y="208778"/>
                </a:lnTo>
                <a:lnTo>
                  <a:pt x="15921" y="165710"/>
                </a:lnTo>
                <a:lnTo>
                  <a:pt x="34745" y="126055"/>
                </a:lnTo>
                <a:lnTo>
                  <a:pt x="59854" y="90530"/>
                </a:lnTo>
                <a:lnTo>
                  <a:pt x="90530" y="59854"/>
                </a:lnTo>
                <a:lnTo>
                  <a:pt x="126055" y="34745"/>
                </a:lnTo>
                <a:lnTo>
                  <a:pt x="165710" y="15921"/>
                </a:lnTo>
                <a:lnTo>
                  <a:pt x="208778" y="4100"/>
                </a:lnTo>
                <a:lnTo>
                  <a:pt x="254539" y="0"/>
                </a:lnTo>
                <a:lnTo>
                  <a:pt x="300301" y="4100"/>
                </a:lnTo>
                <a:lnTo>
                  <a:pt x="343368" y="15921"/>
                </a:lnTo>
                <a:lnTo>
                  <a:pt x="383023" y="34745"/>
                </a:lnTo>
                <a:lnTo>
                  <a:pt x="418548" y="59854"/>
                </a:lnTo>
                <a:lnTo>
                  <a:pt x="449224" y="90530"/>
                </a:lnTo>
                <a:lnTo>
                  <a:pt x="474333" y="126055"/>
                </a:lnTo>
                <a:lnTo>
                  <a:pt x="493157" y="165710"/>
                </a:lnTo>
                <a:lnTo>
                  <a:pt x="504979" y="208778"/>
                </a:lnTo>
                <a:lnTo>
                  <a:pt x="509079" y="254539"/>
                </a:lnTo>
                <a:lnTo>
                  <a:pt x="504979" y="300301"/>
                </a:lnTo>
                <a:lnTo>
                  <a:pt x="493157" y="343368"/>
                </a:lnTo>
                <a:lnTo>
                  <a:pt x="474333" y="383023"/>
                </a:lnTo>
                <a:lnTo>
                  <a:pt x="449224" y="418548"/>
                </a:lnTo>
                <a:lnTo>
                  <a:pt x="418548" y="449224"/>
                </a:lnTo>
                <a:lnTo>
                  <a:pt x="383023" y="474333"/>
                </a:lnTo>
                <a:lnTo>
                  <a:pt x="343368" y="493157"/>
                </a:lnTo>
                <a:lnTo>
                  <a:pt x="300301" y="504979"/>
                </a:lnTo>
                <a:lnTo>
                  <a:pt x="254539" y="509079"/>
                </a:lnTo>
                <a:close/>
              </a:path>
            </a:pathLst>
          </a:custGeom>
          <a:solidFill>
            <a:srgbClr val="73D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8411" y="4374636"/>
            <a:ext cx="3766820" cy="171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5"/>
              </a:spcBef>
            </a:pPr>
            <a:r>
              <a:rPr sz="3150" spc="20" dirty="0">
                <a:solidFill>
                  <a:srgbClr val="534EC6"/>
                </a:solidFill>
                <a:latin typeface="Verdana"/>
                <a:cs typeface="Verdana"/>
              </a:rPr>
              <a:t>Активное </a:t>
            </a:r>
            <a:r>
              <a:rPr sz="3150" spc="25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150" spc="12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150" spc="95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3150" spc="-270" dirty="0">
                <a:solidFill>
                  <a:srgbClr val="534EC6"/>
                </a:solidFill>
                <a:latin typeface="Verdana"/>
                <a:cs typeface="Verdana"/>
              </a:rPr>
              <a:t>ф</a:t>
            </a:r>
            <a:r>
              <a:rPr sz="3150" spc="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150" spc="195" dirty="0">
                <a:solidFill>
                  <a:srgbClr val="534EC6"/>
                </a:solidFill>
                <a:latin typeface="Verdana"/>
                <a:cs typeface="Verdana"/>
              </a:rPr>
              <a:t>р</a:t>
            </a:r>
            <a:r>
              <a:rPr sz="3150" spc="265" dirty="0">
                <a:solidFill>
                  <a:srgbClr val="534EC6"/>
                </a:solidFill>
                <a:latin typeface="Verdana"/>
                <a:cs typeface="Verdana"/>
              </a:rPr>
              <a:t>м</a:t>
            </a:r>
            <a:r>
              <a:rPr sz="3150" spc="-90" dirty="0">
                <a:solidFill>
                  <a:srgbClr val="534EC6"/>
                </a:solidFill>
                <a:latin typeface="Verdana"/>
                <a:cs typeface="Verdana"/>
              </a:rPr>
              <a:t>а</a:t>
            </a:r>
            <a:r>
              <a:rPr sz="3150" spc="100" dirty="0">
                <a:solidFill>
                  <a:srgbClr val="534EC6"/>
                </a:solidFill>
                <a:latin typeface="Verdana"/>
                <a:cs typeface="Verdana"/>
              </a:rPr>
              <a:t>ц</a:t>
            </a:r>
            <a:r>
              <a:rPr sz="3150" spc="12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150" spc="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150" spc="95" dirty="0">
                <a:solidFill>
                  <a:srgbClr val="534EC6"/>
                </a:solidFill>
                <a:latin typeface="Verdana"/>
                <a:cs typeface="Verdana"/>
              </a:rPr>
              <a:t>нн</a:t>
            </a:r>
            <a:r>
              <a:rPr sz="3150" spc="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150" spc="20" dirty="0">
                <a:solidFill>
                  <a:srgbClr val="534EC6"/>
                </a:solidFill>
                <a:latin typeface="Verdana"/>
                <a:cs typeface="Verdana"/>
              </a:rPr>
              <a:t>е  </a:t>
            </a:r>
            <a:r>
              <a:rPr sz="3150" spc="65" dirty="0">
                <a:solidFill>
                  <a:srgbClr val="534EC6"/>
                </a:solidFill>
                <a:latin typeface="Verdana"/>
                <a:cs typeface="Verdana"/>
              </a:rPr>
              <a:t>сопровождение</a:t>
            </a:r>
            <a:endParaRPr sz="31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23699" y="4490001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254539" y="509079"/>
                </a:moveTo>
                <a:lnTo>
                  <a:pt x="208778" y="504979"/>
                </a:lnTo>
                <a:lnTo>
                  <a:pt x="165710" y="493157"/>
                </a:lnTo>
                <a:lnTo>
                  <a:pt x="126055" y="474333"/>
                </a:lnTo>
                <a:lnTo>
                  <a:pt x="90530" y="449224"/>
                </a:lnTo>
                <a:lnTo>
                  <a:pt x="59854" y="418548"/>
                </a:lnTo>
                <a:lnTo>
                  <a:pt x="34745" y="383023"/>
                </a:lnTo>
                <a:lnTo>
                  <a:pt x="15921" y="343368"/>
                </a:lnTo>
                <a:lnTo>
                  <a:pt x="4100" y="300301"/>
                </a:lnTo>
                <a:lnTo>
                  <a:pt x="0" y="254539"/>
                </a:lnTo>
                <a:lnTo>
                  <a:pt x="4100" y="208778"/>
                </a:lnTo>
                <a:lnTo>
                  <a:pt x="15921" y="165710"/>
                </a:lnTo>
                <a:lnTo>
                  <a:pt x="34745" y="126055"/>
                </a:lnTo>
                <a:lnTo>
                  <a:pt x="59854" y="90530"/>
                </a:lnTo>
                <a:lnTo>
                  <a:pt x="90530" y="59854"/>
                </a:lnTo>
                <a:lnTo>
                  <a:pt x="126055" y="34745"/>
                </a:lnTo>
                <a:lnTo>
                  <a:pt x="165710" y="15921"/>
                </a:lnTo>
                <a:lnTo>
                  <a:pt x="208778" y="4100"/>
                </a:lnTo>
                <a:lnTo>
                  <a:pt x="254539" y="0"/>
                </a:lnTo>
                <a:lnTo>
                  <a:pt x="300301" y="4100"/>
                </a:lnTo>
                <a:lnTo>
                  <a:pt x="343368" y="15921"/>
                </a:lnTo>
                <a:lnTo>
                  <a:pt x="383023" y="34745"/>
                </a:lnTo>
                <a:lnTo>
                  <a:pt x="418548" y="59854"/>
                </a:lnTo>
                <a:lnTo>
                  <a:pt x="449224" y="90530"/>
                </a:lnTo>
                <a:lnTo>
                  <a:pt x="474333" y="126055"/>
                </a:lnTo>
                <a:lnTo>
                  <a:pt x="493157" y="165710"/>
                </a:lnTo>
                <a:lnTo>
                  <a:pt x="504979" y="208778"/>
                </a:lnTo>
                <a:lnTo>
                  <a:pt x="509079" y="254539"/>
                </a:lnTo>
                <a:lnTo>
                  <a:pt x="504979" y="300301"/>
                </a:lnTo>
                <a:lnTo>
                  <a:pt x="493157" y="343368"/>
                </a:lnTo>
                <a:lnTo>
                  <a:pt x="474333" y="383023"/>
                </a:lnTo>
                <a:lnTo>
                  <a:pt x="449224" y="418548"/>
                </a:lnTo>
                <a:lnTo>
                  <a:pt x="418548" y="449224"/>
                </a:lnTo>
                <a:lnTo>
                  <a:pt x="383023" y="474333"/>
                </a:lnTo>
                <a:lnTo>
                  <a:pt x="343368" y="493157"/>
                </a:lnTo>
                <a:lnTo>
                  <a:pt x="300301" y="504979"/>
                </a:lnTo>
                <a:lnTo>
                  <a:pt x="254539" y="509079"/>
                </a:lnTo>
                <a:close/>
              </a:path>
            </a:pathLst>
          </a:custGeom>
          <a:solidFill>
            <a:srgbClr val="73D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33410" y="4389544"/>
            <a:ext cx="4116390" cy="1713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3200" spc="265" dirty="0" err="1" smtClean="0">
                <a:solidFill>
                  <a:srgbClr val="534EC6"/>
                </a:solidFill>
                <a:latin typeface="Verdana"/>
                <a:cs typeface="Verdana"/>
              </a:rPr>
              <a:t>П</a:t>
            </a:r>
            <a:r>
              <a:rPr sz="3200" spc="200" dirty="0" err="1" smtClean="0">
                <a:solidFill>
                  <a:srgbClr val="534EC6"/>
                </a:solidFill>
                <a:latin typeface="Verdana"/>
                <a:cs typeface="Verdana"/>
              </a:rPr>
              <a:t>р</a:t>
            </a:r>
            <a:r>
              <a:rPr sz="3200" spc="75" dirty="0" err="1" smtClean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200" spc="60" dirty="0" err="1" smtClean="0">
                <a:solidFill>
                  <a:srgbClr val="534EC6"/>
                </a:solidFill>
                <a:latin typeface="Verdana"/>
                <a:cs typeface="Verdana"/>
              </a:rPr>
              <a:t>с</a:t>
            </a:r>
            <a:r>
              <a:rPr sz="3200" spc="10" dirty="0" err="1" smtClean="0">
                <a:solidFill>
                  <a:srgbClr val="534EC6"/>
                </a:solidFill>
                <a:latin typeface="Verdana"/>
                <a:cs typeface="Verdana"/>
              </a:rPr>
              <a:t>в</a:t>
            </a:r>
            <a:r>
              <a:rPr sz="3200" spc="25" dirty="0" err="1" smtClean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200" spc="-170" dirty="0" err="1" smtClean="0">
                <a:solidFill>
                  <a:srgbClr val="534EC6"/>
                </a:solidFill>
                <a:latin typeface="Verdana"/>
                <a:cs typeface="Verdana"/>
              </a:rPr>
              <a:t>т</a:t>
            </a:r>
            <a:r>
              <a:rPr sz="3200" spc="125" dirty="0" err="1" smtClean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200" spc="-170" dirty="0" err="1" smtClean="0">
                <a:solidFill>
                  <a:srgbClr val="534EC6"/>
                </a:solidFill>
                <a:latin typeface="Verdana"/>
                <a:cs typeface="Verdana"/>
              </a:rPr>
              <a:t>т</a:t>
            </a:r>
            <a:r>
              <a:rPr sz="3200" spc="25" dirty="0" err="1" smtClean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200" spc="-5" dirty="0" err="1" smtClean="0">
                <a:solidFill>
                  <a:srgbClr val="534EC6"/>
                </a:solidFill>
                <a:latin typeface="Verdana"/>
                <a:cs typeface="Verdana"/>
              </a:rPr>
              <a:t>л</a:t>
            </a:r>
            <a:r>
              <a:rPr sz="3200" spc="-80" dirty="0" err="1" smtClean="0">
                <a:solidFill>
                  <a:srgbClr val="534EC6"/>
                </a:solidFill>
                <a:latin typeface="Verdana"/>
                <a:cs typeface="Verdana"/>
              </a:rPr>
              <a:t>ь</a:t>
            </a:r>
            <a:r>
              <a:rPr sz="3200" spc="60" dirty="0" err="1" smtClean="0">
                <a:solidFill>
                  <a:srgbClr val="534EC6"/>
                </a:solidFill>
                <a:latin typeface="Verdana"/>
                <a:cs typeface="Verdana"/>
              </a:rPr>
              <a:t>с</a:t>
            </a:r>
            <a:r>
              <a:rPr sz="3200" spc="-110" dirty="0" err="1" smtClean="0">
                <a:solidFill>
                  <a:srgbClr val="534EC6"/>
                </a:solidFill>
                <a:latin typeface="Verdana"/>
                <a:cs typeface="Verdana"/>
              </a:rPr>
              <a:t>к</a:t>
            </a:r>
            <a:r>
              <a:rPr sz="3200" spc="90" dirty="0" err="1" smtClean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lang="ru-RU" sz="3200" spc="90" dirty="0" smtClean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200" spc="90" dirty="0" smtClean="0">
                <a:solidFill>
                  <a:srgbClr val="534EC6"/>
                </a:solidFill>
                <a:latin typeface="Verdana"/>
                <a:cs typeface="Verdana"/>
              </a:rPr>
              <a:t>  </a:t>
            </a:r>
            <a:r>
              <a:rPr sz="3200" spc="-315" dirty="0" smtClean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200" spc="-270" dirty="0">
                <a:solidFill>
                  <a:srgbClr val="534EC6"/>
                </a:solidFill>
                <a:latin typeface="Verdana"/>
                <a:cs typeface="Verdana"/>
              </a:rPr>
              <a:t>ф</a:t>
            </a:r>
            <a:r>
              <a:rPr sz="3200" spc="75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200" spc="200" dirty="0">
                <a:solidFill>
                  <a:srgbClr val="534EC6"/>
                </a:solidFill>
                <a:latin typeface="Verdana"/>
                <a:cs typeface="Verdana"/>
              </a:rPr>
              <a:t>р</a:t>
            </a:r>
            <a:r>
              <a:rPr sz="3200" spc="-170" dirty="0">
                <a:solidFill>
                  <a:srgbClr val="534EC6"/>
                </a:solidFill>
                <a:latin typeface="Verdana"/>
                <a:cs typeface="Verdana"/>
              </a:rPr>
              <a:t>у</a:t>
            </a:r>
            <a:r>
              <a:rPr sz="3200" spc="275" dirty="0">
                <a:solidFill>
                  <a:srgbClr val="534EC6"/>
                </a:solidFill>
                <a:latin typeface="Verdana"/>
                <a:cs typeface="Verdana"/>
              </a:rPr>
              <a:t>м</a:t>
            </a:r>
            <a:r>
              <a:rPr sz="3200" spc="-125" dirty="0">
                <a:solidFill>
                  <a:srgbClr val="534EC6"/>
                </a:solidFill>
                <a:latin typeface="Verdana"/>
                <a:cs typeface="Verdana"/>
              </a:rPr>
              <a:t>ы</a:t>
            </a:r>
            <a:r>
              <a:rPr sz="3200" spc="-315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200" spc="30" dirty="0">
                <a:solidFill>
                  <a:srgbClr val="534EC6"/>
                </a:solidFill>
                <a:latin typeface="Verdana"/>
                <a:cs typeface="Verdana"/>
              </a:rPr>
              <a:t>д</a:t>
            </a:r>
            <a:r>
              <a:rPr sz="3200" spc="-5" dirty="0">
                <a:solidFill>
                  <a:srgbClr val="534EC6"/>
                </a:solidFill>
                <a:latin typeface="Verdana"/>
                <a:cs typeface="Verdana"/>
              </a:rPr>
              <a:t>л</a:t>
            </a:r>
            <a:r>
              <a:rPr sz="3200" dirty="0">
                <a:solidFill>
                  <a:srgbClr val="534EC6"/>
                </a:solidFill>
                <a:latin typeface="Verdana"/>
                <a:cs typeface="Verdana"/>
              </a:rPr>
              <a:t>я  </a:t>
            </a:r>
            <a:r>
              <a:rPr sz="3200" spc="50" dirty="0">
                <a:solidFill>
                  <a:srgbClr val="534EC6"/>
                </a:solidFill>
                <a:latin typeface="Verdana"/>
                <a:cs typeface="Verdana"/>
              </a:rPr>
              <a:t>родителей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18697" y="4490001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254539" y="509079"/>
                </a:moveTo>
                <a:lnTo>
                  <a:pt x="208778" y="504979"/>
                </a:lnTo>
                <a:lnTo>
                  <a:pt x="165710" y="493157"/>
                </a:lnTo>
                <a:lnTo>
                  <a:pt x="126055" y="474333"/>
                </a:lnTo>
                <a:lnTo>
                  <a:pt x="90530" y="449224"/>
                </a:lnTo>
                <a:lnTo>
                  <a:pt x="59854" y="418548"/>
                </a:lnTo>
                <a:lnTo>
                  <a:pt x="34745" y="383023"/>
                </a:lnTo>
                <a:lnTo>
                  <a:pt x="15921" y="343368"/>
                </a:lnTo>
                <a:lnTo>
                  <a:pt x="4100" y="300301"/>
                </a:lnTo>
                <a:lnTo>
                  <a:pt x="0" y="254539"/>
                </a:lnTo>
                <a:lnTo>
                  <a:pt x="4100" y="208778"/>
                </a:lnTo>
                <a:lnTo>
                  <a:pt x="15921" y="165710"/>
                </a:lnTo>
                <a:lnTo>
                  <a:pt x="34745" y="126055"/>
                </a:lnTo>
                <a:lnTo>
                  <a:pt x="59854" y="90530"/>
                </a:lnTo>
                <a:lnTo>
                  <a:pt x="90530" y="59854"/>
                </a:lnTo>
                <a:lnTo>
                  <a:pt x="126055" y="34745"/>
                </a:lnTo>
                <a:lnTo>
                  <a:pt x="165710" y="15921"/>
                </a:lnTo>
                <a:lnTo>
                  <a:pt x="208778" y="4100"/>
                </a:lnTo>
                <a:lnTo>
                  <a:pt x="254539" y="0"/>
                </a:lnTo>
                <a:lnTo>
                  <a:pt x="300301" y="4100"/>
                </a:lnTo>
                <a:lnTo>
                  <a:pt x="343368" y="15921"/>
                </a:lnTo>
                <a:lnTo>
                  <a:pt x="383023" y="34745"/>
                </a:lnTo>
                <a:lnTo>
                  <a:pt x="418548" y="59854"/>
                </a:lnTo>
                <a:lnTo>
                  <a:pt x="449224" y="90530"/>
                </a:lnTo>
                <a:lnTo>
                  <a:pt x="474333" y="126055"/>
                </a:lnTo>
                <a:lnTo>
                  <a:pt x="493157" y="165710"/>
                </a:lnTo>
                <a:lnTo>
                  <a:pt x="504979" y="208778"/>
                </a:lnTo>
                <a:lnTo>
                  <a:pt x="509079" y="254539"/>
                </a:lnTo>
                <a:lnTo>
                  <a:pt x="504979" y="300301"/>
                </a:lnTo>
                <a:lnTo>
                  <a:pt x="493157" y="343368"/>
                </a:lnTo>
                <a:lnTo>
                  <a:pt x="474333" y="383023"/>
                </a:lnTo>
                <a:lnTo>
                  <a:pt x="449224" y="418548"/>
                </a:lnTo>
                <a:lnTo>
                  <a:pt x="418548" y="449224"/>
                </a:lnTo>
                <a:lnTo>
                  <a:pt x="383023" y="474333"/>
                </a:lnTo>
                <a:lnTo>
                  <a:pt x="343368" y="493157"/>
                </a:lnTo>
                <a:lnTo>
                  <a:pt x="300301" y="504979"/>
                </a:lnTo>
                <a:lnTo>
                  <a:pt x="254539" y="509079"/>
                </a:lnTo>
                <a:close/>
              </a:path>
            </a:pathLst>
          </a:custGeom>
          <a:solidFill>
            <a:srgbClr val="73D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62426" y="6698473"/>
            <a:ext cx="2872740" cy="190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300"/>
              </a:lnSpc>
              <a:spcBef>
                <a:spcPts val="100"/>
              </a:spcBef>
            </a:pPr>
            <a:r>
              <a:rPr sz="3600" spc="280" dirty="0">
                <a:solidFill>
                  <a:srgbClr val="534EC6"/>
                </a:solidFill>
                <a:latin typeface="Verdana"/>
                <a:cs typeface="Verdana"/>
              </a:rPr>
              <a:t>П</a:t>
            </a:r>
            <a:r>
              <a:rPr sz="3600" spc="70" dirty="0">
                <a:solidFill>
                  <a:srgbClr val="534EC6"/>
                </a:solidFill>
                <a:latin typeface="Verdana"/>
                <a:cs typeface="Verdana"/>
              </a:rPr>
              <a:t>оо</a:t>
            </a:r>
            <a:r>
              <a:rPr sz="3600" spc="75" dirty="0">
                <a:solidFill>
                  <a:srgbClr val="534EC6"/>
                </a:solidFill>
                <a:latin typeface="Verdana"/>
                <a:cs typeface="Verdana"/>
              </a:rPr>
              <a:t>щ</a:t>
            </a:r>
            <a:r>
              <a:rPr sz="3600" spc="210" dirty="0">
                <a:solidFill>
                  <a:srgbClr val="534EC6"/>
                </a:solidFill>
                <a:latin typeface="Verdana"/>
                <a:cs typeface="Verdana"/>
              </a:rPr>
              <a:t>р</a:t>
            </a:r>
            <a:r>
              <a:rPr sz="3600" spc="15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600" spc="95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3600" spc="125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600" spc="15" dirty="0">
                <a:solidFill>
                  <a:srgbClr val="534EC6"/>
                </a:solidFill>
                <a:latin typeface="Verdana"/>
                <a:cs typeface="Verdana"/>
              </a:rPr>
              <a:t>е  </a:t>
            </a:r>
            <a:r>
              <a:rPr sz="3600" spc="110" dirty="0">
                <a:solidFill>
                  <a:srgbClr val="534EC6"/>
                </a:solidFill>
                <a:latin typeface="Verdana"/>
                <a:cs typeface="Verdana"/>
              </a:rPr>
              <a:t>п</a:t>
            </a:r>
            <a:r>
              <a:rPr sz="3600" spc="15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600" spc="25" dirty="0">
                <a:solidFill>
                  <a:srgbClr val="534EC6"/>
                </a:solidFill>
                <a:latin typeface="Verdana"/>
                <a:cs typeface="Verdana"/>
              </a:rPr>
              <a:t>д</a:t>
            </a:r>
            <a:r>
              <a:rPr sz="3600" spc="-110" dirty="0">
                <a:solidFill>
                  <a:srgbClr val="534EC6"/>
                </a:solidFill>
                <a:latin typeface="Verdana"/>
                <a:cs typeface="Verdana"/>
              </a:rPr>
              <a:t>а</a:t>
            </a:r>
            <a:r>
              <a:rPr sz="3600" spc="-60" dirty="0">
                <a:solidFill>
                  <a:srgbClr val="534EC6"/>
                </a:solidFill>
                <a:latin typeface="Verdana"/>
                <a:cs typeface="Verdana"/>
              </a:rPr>
              <a:t>г</a:t>
            </a:r>
            <a:r>
              <a:rPr sz="3600" spc="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600" spc="-60" dirty="0">
                <a:solidFill>
                  <a:srgbClr val="534EC6"/>
                </a:solidFill>
                <a:latin typeface="Verdana"/>
                <a:cs typeface="Verdana"/>
              </a:rPr>
              <a:t>г</a:t>
            </a:r>
            <a:r>
              <a:rPr sz="3600" spc="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600" spc="5" dirty="0">
                <a:solidFill>
                  <a:srgbClr val="534EC6"/>
                </a:solidFill>
                <a:latin typeface="Verdana"/>
                <a:cs typeface="Verdana"/>
              </a:rPr>
              <a:t>в</a:t>
            </a:r>
            <a:r>
              <a:rPr sz="3600" spc="-360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600" spc="90" dirty="0">
                <a:solidFill>
                  <a:srgbClr val="534EC6"/>
                </a:solidFill>
                <a:latin typeface="Verdana"/>
                <a:cs typeface="Verdana"/>
              </a:rPr>
              <a:t>и  </a:t>
            </a:r>
            <a:r>
              <a:rPr sz="3600" spc="10" dirty="0">
                <a:solidFill>
                  <a:srgbClr val="534EC6"/>
                </a:solidFill>
                <a:latin typeface="Verdana"/>
                <a:cs typeface="Verdana"/>
              </a:rPr>
              <a:t>советников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7715" y="6810178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39" y="509079"/>
                </a:moveTo>
                <a:lnTo>
                  <a:pt x="208778" y="504979"/>
                </a:lnTo>
                <a:lnTo>
                  <a:pt x="165710" y="493157"/>
                </a:lnTo>
                <a:lnTo>
                  <a:pt x="126055" y="474333"/>
                </a:lnTo>
                <a:lnTo>
                  <a:pt x="90530" y="449224"/>
                </a:lnTo>
                <a:lnTo>
                  <a:pt x="59854" y="418548"/>
                </a:lnTo>
                <a:lnTo>
                  <a:pt x="34745" y="383023"/>
                </a:lnTo>
                <a:lnTo>
                  <a:pt x="15921" y="343368"/>
                </a:lnTo>
                <a:lnTo>
                  <a:pt x="4100" y="300301"/>
                </a:lnTo>
                <a:lnTo>
                  <a:pt x="0" y="254539"/>
                </a:lnTo>
                <a:lnTo>
                  <a:pt x="4100" y="208778"/>
                </a:lnTo>
                <a:lnTo>
                  <a:pt x="15921" y="165710"/>
                </a:lnTo>
                <a:lnTo>
                  <a:pt x="34745" y="126055"/>
                </a:lnTo>
                <a:lnTo>
                  <a:pt x="59854" y="90530"/>
                </a:lnTo>
                <a:lnTo>
                  <a:pt x="90530" y="59854"/>
                </a:lnTo>
                <a:lnTo>
                  <a:pt x="126055" y="34745"/>
                </a:lnTo>
                <a:lnTo>
                  <a:pt x="165710" y="15921"/>
                </a:lnTo>
                <a:lnTo>
                  <a:pt x="208778" y="4100"/>
                </a:lnTo>
                <a:lnTo>
                  <a:pt x="254539" y="0"/>
                </a:lnTo>
                <a:lnTo>
                  <a:pt x="300301" y="4100"/>
                </a:lnTo>
                <a:lnTo>
                  <a:pt x="343368" y="15921"/>
                </a:lnTo>
                <a:lnTo>
                  <a:pt x="383023" y="34745"/>
                </a:lnTo>
                <a:lnTo>
                  <a:pt x="418548" y="59854"/>
                </a:lnTo>
                <a:lnTo>
                  <a:pt x="449224" y="90530"/>
                </a:lnTo>
                <a:lnTo>
                  <a:pt x="474333" y="126055"/>
                </a:lnTo>
                <a:lnTo>
                  <a:pt x="493157" y="165710"/>
                </a:lnTo>
                <a:lnTo>
                  <a:pt x="504979" y="208778"/>
                </a:lnTo>
                <a:lnTo>
                  <a:pt x="509079" y="254539"/>
                </a:lnTo>
                <a:lnTo>
                  <a:pt x="504979" y="300301"/>
                </a:lnTo>
                <a:lnTo>
                  <a:pt x="493157" y="343368"/>
                </a:lnTo>
                <a:lnTo>
                  <a:pt x="474333" y="383023"/>
                </a:lnTo>
                <a:lnTo>
                  <a:pt x="449224" y="418548"/>
                </a:lnTo>
                <a:lnTo>
                  <a:pt x="418548" y="449224"/>
                </a:lnTo>
                <a:lnTo>
                  <a:pt x="383023" y="474333"/>
                </a:lnTo>
                <a:lnTo>
                  <a:pt x="343368" y="493157"/>
                </a:lnTo>
                <a:lnTo>
                  <a:pt x="300301" y="504979"/>
                </a:lnTo>
                <a:lnTo>
                  <a:pt x="254539" y="509079"/>
                </a:lnTo>
                <a:close/>
              </a:path>
            </a:pathLst>
          </a:custGeom>
          <a:solidFill>
            <a:srgbClr val="73D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38411" y="6708118"/>
            <a:ext cx="3823970" cy="330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3100" spc="35" dirty="0">
                <a:solidFill>
                  <a:srgbClr val="534EC6"/>
                </a:solidFill>
                <a:latin typeface="Verdana"/>
                <a:cs typeface="Verdana"/>
              </a:rPr>
              <a:t>С</a:t>
            </a:r>
            <a:r>
              <a:rPr sz="3100" spc="10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100" spc="45" dirty="0">
                <a:solidFill>
                  <a:srgbClr val="534EC6"/>
                </a:solidFill>
                <a:latin typeface="Verdana"/>
                <a:cs typeface="Verdana"/>
              </a:rPr>
              <a:t>с</a:t>
            </a:r>
            <a:r>
              <a:rPr sz="3100" spc="-180" dirty="0">
                <a:solidFill>
                  <a:srgbClr val="534EC6"/>
                </a:solidFill>
                <a:latin typeface="Verdana"/>
                <a:cs typeface="Verdana"/>
              </a:rPr>
              <a:t>т</a:t>
            </a:r>
            <a:r>
              <a:rPr sz="3100" spc="10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100" spc="245" dirty="0">
                <a:solidFill>
                  <a:srgbClr val="534EC6"/>
                </a:solidFill>
                <a:latin typeface="Verdana"/>
                <a:cs typeface="Verdana"/>
              </a:rPr>
              <a:t>м</a:t>
            </a:r>
            <a:r>
              <a:rPr sz="3100" spc="-95" dirty="0">
                <a:solidFill>
                  <a:srgbClr val="534EC6"/>
                </a:solidFill>
                <a:latin typeface="Verdana"/>
                <a:cs typeface="Verdana"/>
              </a:rPr>
              <a:t>а</a:t>
            </a:r>
            <a:r>
              <a:rPr sz="3100" spc="-310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100" spc="110" dirty="0">
                <a:solidFill>
                  <a:srgbClr val="534EC6"/>
                </a:solidFill>
                <a:latin typeface="Verdana"/>
                <a:cs typeface="Verdana"/>
              </a:rPr>
              <a:t>б</a:t>
            </a:r>
            <a:r>
              <a:rPr sz="3100" spc="55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100" spc="75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3100" spc="-180" dirty="0">
                <a:solidFill>
                  <a:srgbClr val="534EC6"/>
                </a:solidFill>
                <a:latin typeface="Verdana"/>
                <a:cs typeface="Verdana"/>
              </a:rPr>
              <a:t>у</a:t>
            </a:r>
            <a:r>
              <a:rPr sz="3100" spc="45" dirty="0">
                <a:solidFill>
                  <a:srgbClr val="534EC6"/>
                </a:solidFill>
                <a:latin typeface="Verdana"/>
                <a:cs typeface="Verdana"/>
              </a:rPr>
              <a:t>с</a:t>
            </a:r>
            <a:r>
              <a:rPr sz="3100" spc="55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100" dirty="0">
                <a:solidFill>
                  <a:srgbClr val="534EC6"/>
                </a:solidFill>
                <a:latin typeface="Verdana"/>
                <a:cs typeface="Verdana"/>
              </a:rPr>
              <a:t>в  </a:t>
            </a:r>
            <a:r>
              <a:rPr sz="3100" spc="15" dirty="0">
                <a:solidFill>
                  <a:srgbClr val="534EC6"/>
                </a:solidFill>
                <a:latin typeface="Verdana"/>
                <a:cs typeface="Verdana"/>
              </a:rPr>
              <a:t>д</a:t>
            </a:r>
            <a:r>
              <a:rPr sz="3100" spc="-20" dirty="0">
                <a:solidFill>
                  <a:srgbClr val="534EC6"/>
                </a:solidFill>
                <a:latin typeface="Verdana"/>
                <a:cs typeface="Verdana"/>
              </a:rPr>
              <a:t>л</a:t>
            </a:r>
            <a:r>
              <a:rPr sz="3100" spc="-15" dirty="0">
                <a:solidFill>
                  <a:srgbClr val="534EC6"/>
                </a:solidFill>
                <a:latin typeface="Verdana"/>
                <a:cs typeface="Verdana"/>
              </a:rPr>
              <a:t>я</a:t>
            </a:r>
            <a:r>
              <a:rPr sz="3100" spc="-310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100" spc="55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100" spc="110" dirty="0">
                <a:solidFill>
                  <a:srgbClr val="534EC6"/>
                </a:solidFill>
                <a:latin typeface="Verdana"/>
                <a:cs typeface="Verdana"/>
              </a:rPr>
              <a:t>б</a:t>
            </a:r>
            <a:r>
              <a:rPr sz="3100" spc="55" dirty="0">
                <a:solidFill>
                  <a:srgbClr val="534EC6"/>
                </a:solidFill>
                <a:latin typeface="Verdana"/>
                <a:cs typeface="Verdana"/>
              </a:rPr>
              <a:t>щ</a:t>
            </a:r>
            <a:r>
              <a:rPr sz="3100" spc="10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100" spc="45" dirty="0">
                <a:solidFill>
                  <a:srgbClr val="534EC6"/>
                </a:solidFill>
                <a:latin typeface="Verdana"/>
                <a:cs typeface="Verdana"/>
              </a:rPr>
              <a:t>с</a:t>
            </a:r>
            <a:r>
              <a:rPr sz="3100" spc="-180" dirty="0">
                <a:solidFill>
                  <a:srgbClr val="534EC6"/>
                </a:solidFill>
                <a:latin typeface="Verdana"/>
                <a:cs typeface="Verdana"/>
              </a:rPr>
              <a:t>т</a:t>
            </a:r>
            <a:r>
              <a:rPr sz="3100" spc="-5" dirty="0">
                <a:solidFill>
                  <a:srgbClr val="534EC6"/>
                </a:solidFill>
                <a:latin typeface="Verdana"/>
                <a:cs typeface="Verdana"/>
              </a:rPr>
              <a:t>в</a:t>
            </a:r>
            <a:r>
              <a:rPr sz="3100" spc="10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100" spc="75" dirty="0">
                <a:solidFill>
                  <a:srgbClr val="534EC6"/>
                </a:solidFill>
                <a:latin typeface="Verdana"/>
                <a:cs typeface="Verdana"/>
              </a:rPr>
              <a:t>нн</a:t>
            </a:r>
            <a:r>
              <a:rPr sz="3100" spc="-145" dirty="0">
                <a:solidFill>
                  <a:srgbClr val="534EC6"/>
                </a:solidFill>
                <a:latin typeface="Verdana"/>
                <a:cs typeface="Verdana"/>
              </a:rPr>
              <a:t>ы</a:t>
            </a:r>
            <a:r>
              <a:rPr sz="3100" spc="-204" dirty="0">
                <a:solidFill>
                  <a:srgbClr val="534EC6"/>
                </a:solidFill>
                <a:latin typeface="Verdana"/>
                <a:cs typeface="Verdana"/>
              </a:rPr>
              <a:t>х  </a:t>
            </a:r>
            <a:r>
              <a:rPr sz="3100" spc="55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100" spc="110" dirty="0">
                <a:solidFill>
                  <a:srgbClr val="534EC6"/>
                </a:solidFill>
                <a:latin typeface="Verdana"/>
                <a:cs typeface="Verdana"/>
              </a:rPr>
              <a:t>б</a:t>
            </a:r>
            <a:r>
              <a:rPr sz="3100" spc="-160" dirty="0">
                <a:solidFill>
                  <a:srgbClr val="534EC6"/>
                </a:solidFill>
                <a:latin typeface="Verdana"/>
                <a:cs typeface="Verdana"/>
              </a:rPr>
              <a:t>ъ</a:t>
            </a:r>
            <a:r>
              <a:rPr sz="3100" spc="10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100" spc="15" dirty="0">
                <a:solidFill>
                  <a:srgbClr val="534EC6"/>
                </a:solidFill>
                <a:latin typeface="Verdana"/>
                <a:cs typeface="Verdana"/>
              </a:rPr>
              <a:t>д</a:t>
            </a:r>
            <a:r>
              <a:rPr sz="3100" spc="10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100" spc="75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3100" spc="10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100" spc="75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3100" spc="10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100" spc="105" dirty="0">
                <a:solidFill>
                  <a:srgbClr val="534EC6"/>
                </a:solidFill>
                <a:latin typeface="Verdana"/>
                <a:cs typeface="Verdana"/>
              </a:rPr>
              <a:t>й</a:t>
            </a:r>
            <a:r>
              <a:rPr sz="3100" spc="-310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100" spc="75" dirty="0">
                <a:solidFill>
                  <a:srgbClr val="534EC6"/>
                </a:solidFill>
                <a:latin typeface="Verdana"/>
                <a:cs typeface="Verdana"/>
              </a:rPr>
              <a:t>и  </a:t>
            </a:r>
            <a:r>
              <a:rPr sz="3100" spc="-5" dirty="0">
                <a:solidFill>
                  <a:srgbClr val="534EC6"/>
                </a:solidFill>
                <a:latin typeface="Verdana"/>
                <a:cs typeface="Verdana"/>
              </a:rPr>
              <a:t>инициативных </a:t>
            </a:r>
            <a:r>
              <a:rPr sz="3100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100" spc="-15" dirty="0">
                <a:solidFill>
                  <a:srgbClr val="534EC6"/>
                </a:solidFill>
                <a:latin typeface="Verdana"/>
                <a:cs typeface="Verdana"/>
              </a:rPr>
              <a:t>родительских </a:t>
            </a:r>
            <a:r>
              <a:rPr sz="3100" spc="-10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3100" spc="20" dirty="0">
                <a:solidFill>
                  <a:srgbClr val="534EC6"/>
                </a:solidFill>
                <a:latin typeface="Verdana"/>
                <a:cs typeface="Verdana"/>
              </a:rPr>
              <a:t>сообществ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23699" y="6810178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254539" y="509079"/>
                </a:moveTo>
                <a:lnTo>
                  <a:pt x="208778" y="504979"/>
                </a:lnTo>
                <a:lnTo>
                  <a:pt x="165710" y="493157"/>
                </a:lnTo>
                <a:lnTo>
                  <a:pt x="126055" y="474333"/>
                </a:lnTo>
                <a:lnTo>
                  <a:pt x="90530" y="449224"/>
                </a:lnTo>
                <a:lnTo>
                  <a:pt x="59854" y="418548"/>
                </a:lnTo>
                <a:lnTo>
                  <a:pt x="34745" y="383023"/>
                </a:lnTo>
                <a:lnTo>
                  <a:pt x="15921" y="343368"/>
                </a:lnTo>
                <a:lnTo>
                  <a:pt x="4100" y="300301"/>
                </a:lnTo>
                <a:lnTo>
                  <a:pt x="0" y="254539"/>
                </a:lnTo>
                <a:lnTo>
                  <a:pt x="4100" y="208778"/>
                </a:lnTo>
                <a:lnTo>
                  <a:pt x="15921" y="165710"/>
                </a:lnTo>
                <a:lnTo>
                  <a:pt x="34745" y="126055"/>
                </a:lnTo>
                <a:lnTo>
                  <a:pt x="59854" y="90530"/>
                </a:lnTo>
                <a:lnTo>
                  <a:pt x="90530" y="59854"/>
                </a:lnTo>
                <a:lnTo>
                  <a:pt x="126055" y="34745"/>
                </a:lnTo>
                <a:lnTo>
                  <a:pt x="165710" y="15921"/>
                </a:lnTo>
                <a:lnTo>
                  <a:pt x="208778" y="4100"/>
                </a:lnTo>
                <a:lnTo>
                  <a:pt x="254539" y="0"/>
                </a:lnTo>
                <a:lnTo>
                  <a:pt x="300301" y="4100"/>
                </a:lnTo>
                <a:lnTo>
                  <a:pt x="343368" y="15921"/>
                </a:lnTo>
                <a:lnTo>
                  <a:pt x="383023" y="34745"/>
                </a:lnTo>
                <a:lnTo>
                  <a:pt x="418548" y="59854"/>
                </a:lnTo>
                <a:lnTo>
                  <a:pt x="449224" y="90530"/>
                </a:lnTo>
                <a:lnTo>
                  <a:pt x="474333" y="126055"/>
                </a:lnTo>
                <a:lnTo>
                  <a:pt x="493157" y="165710"/>
                </a:lnTo>
                <a:lnTo>
                  <a:pt x="504979" y="208778"/>
                </a:lnTo>
                <a:lnTo>
                  <a:pt x="509079" y="254539"/>
                </a:lnTo>
                <a:lnTo>
                  <a:pt x="504979" y="300301"/>
                </a:lnTo>
                <a:lnTo>
                  <a:pt x="493157" y="343368"/>
                </a:lnTo>
                <a:lnTo>
                  <a:pt x="474333" y="383023"/>
                </a:lnTo>
                <a:lnTo>
                  <a:pt x="449224" y="418548"/>
                </a:lnTo>
                <a:lnTo>
                  <a:pt x="418548" y="449224"/>
                </a:lnTo>
                <a:lnTo>
                  <a:pt x="383023" y="474333"/>
                </a:lnTo>
                <a:lnTo>
                  <a:pt x="343368" y="493157"/>
                </a:lnTo>
                <a:lnTo>
                  <a:pt x="300301" y="504979"/>
                </a:lnTo>
                <a:lnTo>
                  <a:pt x="254539" y="509079"/>
                </a:lnTo>
                <a:close/>
              </a:path>
            </a:pathLst>
          </a:custGeom>
          <a:solidFill>
            <a:srgbClr val="73D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333410" y="6698473"/>
            <a:ext cx="4268790" cy="127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100"/>
              </a:spcBef>
            </a:pPr>
            <a:r>
              <a:rPr sz="3600" spc="229" dirty="0" err="1">
                <a:solidFill>
                  <a:srgbClr val="534EC6"/>
                </a:solidFill>
                <a:latin typeface="Verdana"/>
                <a:cs typeface="Verdana"/>
              </a:rPr>
              <a:t>В</a:t>
            </a:r>
            <a:r>
              <a:rPr sz="3600" spc="70" dirty="0" err="1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600" spc="55" dirty="0" err="1">
                <a:solidFill>
                  <a:srgbClr val="534EC6"/>
                </a:solidFill>
                <a:latin typeface="Verdana"/>
                <a:cs typeface="Verdana"/>
              </a:rPr>
              <a:t>сс</a:t>
            </a:r>
            <a:r>
              <a:rPr sz="3600" spc="-200" dirty="0" err="1">
                <a:solidFill>
                  <a:srgbClr val="534EC6"/>
                </a:solidFill>
                <a:latin typeface="Verdana"/>
                <a:cs typeface="Verdana"/>
              </a:rPr>
              <a:t>т</a:t>
            </a:r>
            <a:r>
              <a:rPr sz="3600" spc="-110" dirty="0" err="1">
                <a:solidFill>
                  <a:srgbClr val="534EC6"/>
                </a:solidFill>
                <a:latin typeface="Verdana"/>
                <a:cs typeface="Verdana"/>
              </a:rPr>
              <a:t>а</a:t>
            </a:r>
            <a:r>
              <a:rPr sz="3600" spc="95" dirty="0" err="1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3600" spc="70" dirty="0" err="1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3600" dirty="0" err="1">
                <a:solidFill>
                  <a:srgbClr val="534EC6"/>
                </a:solidFill>
                <a:latin typeface="Verdana"/>
                <a:cs typeface="Verdana"/>
              </a:rPr>
              <a:t>в</a:t>
            </a:r>
            <a:r>
              <a:rPr sz="3600" spc="-15" dirty="0" err="1">
                <a:solidFill>
                  <a:srgbClr val="534EC6"/>
                </a:solidFill>
                <a:latin typeface="Verdana"/>
                <a:cs typeface="Verdana"/>
              </a:rPr>
              <a:t>л</a:t>
            </a:r>
            <a:r>
              <a:rPr sz="3600" spc="15" dirty="0" err="1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600" spc="95" dirty="0" err="1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3600" spc="125" dirty="0" err="1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3600" spc="15" dirty="0" err="1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3600" spc="15" dirty="0">
                <a:solidFill>
                  <a:srgbClr val="534EC6"/>
                </a:solidFill>
                <a:latin typeface="Verdana"/>
                <a:cs typeface="Verdana"/>
              </a:rPr>
              <a:t>  </a:t>
            </a:r>
            <a:r>
              <a:rPr sz="3600" spc="-10" dirty="0" err="1" smtClean="0">
                <a:solidFill>
                  <a:srgbClr val="534EC6"/>
                </a:solidFill>
                <a:latin typeface="Verdana"/>
                <a:cs typeface="Verdana"/>
              </a:rPr>
              <a:t>наставниче</a:t>
            </a:r>
            <a:r>
              <a:rPr lang="ru-RU" sz="3600" spc="-10" dirty="0" err="1" smtClean="0">
                <a:solidFill>
                  <a:srgbClr val="534EC6"/>
                </a:solidFill>
                <a:latin typeface="Verdana"/>
                <a:cs typeface="Verdana"/>
              </a:rPr>
              <a:t>ства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418697" y="6810178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254539" y="509079"/>
                </a:moveTo>
                <a:lnTo>
                  <a:pt x="208778" y="504979"/>
                </a:lnTo>
                <a:lnTo>
                  <a:pt x="165710" y="493157"/>
                </a:lnTo>
                <a:lnTo>
                  <a:pt x="126055" y="474333"/>
                </a:lnTo>
                <a:lnTo>
                  <a:pt x="90530" y="449224"/>
                </a:lnTo>
                <a:lnTo>
                  <a:pt x="59854" y="418548"/>
                </a:lnTo>
                <a:lnTo>
                  <a:pt x="34745" y="383023"/>
                </a:lnTo>
                <a:lnTo>
                  <a:pt x="15921" y="343368"/>
                </a:lnTo>
                <a:lnTo>
                  <a:pt x="4100" y="300301"/>
                </a:lnTo>
                <a:lnTo>
                  <a:pt x="0" y="254539"/>
                </a:lnTo>
                <a:lnTo>
                  <a:pt x="4100" y="208778"/>
                </a:lnTo>
                <a:lnTo>
                  <a:pt x="15921" y="165710"/>
                </a:lnTo>
                <a:lnTo>
                  <a:pt x="34745" y="126055"/>
                </a:lnTo>
                <a:lnTo>
                  <a:pt x="59854" y="90530"/>
                </a:lnTo>
                <a:lnTo>
                  <a:pt x="90530" y="59854"/>
                </a:lnTo>
                <a:lnTo>
                  <a:pt x="126055" y="34745"/>
                </a:lnTo>
                <a:lnTo>
                  <a:pt x="165710" y="15921"/>
                </a:lnTo>
                <a:lnTo>
                  <a:pt x="208778" y="4100"/>
                </a:lnTo>
                <a:lnTo>
                  <a:pt x="254539" y="0"/>
                </a:lnTo>
                <a:lnTo>
                  <a:pt x="300301" y="4100"/>
                </a:lnTo>
                <a:lnTo>
                  <a:pt x="343368" y="15921"/>
                </a:lnTo>
                <a:lnTo>
                  <a:pt x="383023" y="34745"/>
                </a:lnTo>
                <a:lnTo>
                  <a:pt x="418548" y="59854"/>
                </a:lnTo>
                <a:lnTo>
                  <a:pt x="449224" y="90530"/>
                </a:lnTo>
                <a:lnTo>
                  <a:pt x="474333" y="126055"/>
                </a:lnTo>
                <a:lnTo>
                  <a:pt x="493157" y="165710"/>
                </a:lnTo>
                <a:lnTo>
                  <a:pt x="504979" y="208778"/>
                </a:lnTo>
                <a:lnTo>
                  <a:pt x="509079" y="254539"/>
                </a:lnTo>
                <a:lnTo>
                  <a:pt x="504979" y="300301"/>
                </a:lnTo>
                <a:lnTo>
                  <a:pt x="493157" y="343368"/>
                </a:lnTo>
                <a:lnTo>
                  <a:pt x="474333" y="383023"/>
                </a:lnTo>
                <a:lnTo>
                  <a:pt x="449224" y="418548"/>
                </a:lnTo>
                <a:lnTo>
                  <a:pt x="418548" y="449224"/>
                </a:lnTo>
                <a:lnTo>
                  <a:pt x="383023" y="474333"/>
                </a:lnTo>
                <a:lnTo>
                  <a:pt x="343368" y="493157"/>
                </a:lnTo>
                <a:lnTo>
                  <a:pt x="300301" y="504979"/>
                </a:lnTo>
                <a:lnTo>
                  <a:pt x="254539" y="509079"/>
                </a:lnTo>
                <a:close/>
              </a:path>
            </a:pathLst>
          </a:custGeom>
          <a:solidFill>
            <a:srgbClr val="73DE7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695" y="1325657"/>
            <a:ext cx="3387725" cy="172973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511809">
              <a:lnSpc>
                <a:spcPts val="6680"/>
              </a:lnSpc>
              <a:spcBef>
                <a:spcPts val="254"/>
              </a:spcBef>
            </a:pPr>
            <a:r>
              <a:rPr sz="5600" spc="160" dirty="0"/>
              <a:t>Наша </a:t>
            </a:r>
            <a:r>
              <a:rPr sz="5600" spc="165" dirty="0"/>
              <a:t> </a:t>
            </a:r>
            <a:r>
              <a:rPr sz="5600" spc="220" dirty="0"/>
              <a:t>к</a:t>
            </a:r>
            <a:r>
              <a:rPr sz="5600" spc="210" dirty="0"/>
              <a:t>о</a:t>
            </a:r>
            <a:r>
              <a:rPr sz="5600" spc="330" dirty="0"/>
              <a:t>м</a:t>
            </a:r>
            <a:r>
              <a:rPr sz="5600" spc="35" dirty="0"/>
              <a:t>а</a:t>
            </a:r>
            <a:r>
              <a:rPr sz="5600" spc="254" dirty="0"/>
              <a:t>н</a:t>
            </a:r>
            <a:r>
              <a:rPr sz="5600" spc="305" dirty="0"/>
              <a:t>д</a:t>
            </a:r>
            <a:r>
              <a:rPr sz="5600" spc="40" dirty="0"/>
              <a:t>а</a:t>
            </a:r>
            <a:endParaRPr sz="5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8723" y="0"/>
            <a:ext cx="12169275" cy="64198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0895" y="3665664"/>
            <a:ext cx="4759325" cy="668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00" b="1" i="1" spc="-200" dirty="0">
                <a:solidFill>
                  <a:srgbClr val="534EC6"/>
                </a:solidFill>
                <a:latin typeface="Verdana"/>
                <a:cs typeface="Verdana"/>
              </a:rPr>
              <a:t>#Восхождени35</a:t>
            </a:r>
            <a:endParaRPr sz="4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6162536"/>
            <a:ext cx="3999229" cy="4124960"/>
            <a:chOff x="0" y="6162536"/>
            <a:chExt cx="3999229" cy="4124960"/>
          </a:xfrm>
        </p:grpSpPr>
        <p:sp>
          <p:nvSpPr>
            <p:cNvPr id="6" name="object 6"/>
            <p:cNvSpPr/>
            <p:nvPr/>
          </p:nvSpPr>
          <p:spPr>
            <a:xfrm>
              <a:off x="0" y="6162536"/>
              <a:ext cx="3999229" cy="4124960"/>
            </a:xfrm>
            <a:custGeom>
              <a:avLst/>
              <a:gdLst/>
              <a:ahLst/>
              <a:cxnLst/>
              <a:rect l="l" t="t" r="r" b="b"/>
              <a:pathLst>
                <a:path w="3999229" h="4124959">
                  <a:moveTo>
                    <a:pt x="751243" y="4124462"/>
                  </a:moveTo>
                  <a:lnTo>
                    <a:pt x="1517626" y="1463926"/>
                  </a:lnTo>
                  <a:lnTo>
                    <a:pt x="1524981" y="1520349"/>
                  </a:lnTo>
                  <a:lnTo>
                    <a:pt x="1532750" y="1575524"/>
                  </a:lnTo>
                  <a:lnTo>
                    <a:pt x="1540927" y="1629465"/>
                  </a:lnTo>
                  <a:lnTo>
                    <a:pt x="1549506" y="1682188"/>
                  </a:lnTo>
                  <a:lnTo>
                    <a:pt x="1558483" y="1733708"/>
                  </a:lnTo>
                  <a:lnTo>
                    <a:pt x="1567850" y="1784039"/>
                  </a:lnTo>
                  <a:lnTo>
                    <a:pt x="1577602" y="1833198"/>
                  </a:lnTo>
                  <a:lnTo>
                    <a:pt x="1587733" y="1881198"/>
                  </a:lnTo>
                  <a:lnTo>
                    <a:pt x="1598238" y="1928056"/>
                  </a:lnTo>
                  <a:lnTo>
                    <a:pt x="1609110" y="1973786"/>
                  </a:lnTo>
                  <a:lnTo>
                    <a:pt x="1620344" y="2018404"/>
                  </a:lnTo>
                  <a:lnTo>
                    <a:pt x="1631933" y="2061924"/>
                  </a:lnTo>
                  <a:lnTo>
                    <a:pt x="1643872" y="2104362"/>
                  </a:lnTo>
                  <a:lnTo>
                    <a:pt x="1656156" y="2145732"/>
                  </a:lnTo>
                  <a:lnTo>
                    <a:pt x="1668777" y="2186051"/>
                  </a:lnTo>
                  <a:lnTo>
                    <a:pt x="1681731" y="2225332"/>
                  </a:lnTo>
                  <a:lnTo>
                    <a:pt x="1695012" y="2263592"/>
                  </a:lnTo>
                  <a:lnTo>
                    <a:pt x="1708613" y="2300844"/>
                  </a:lnTo>
                  <a:lnTo>
                    <a:pt x="1722530" y="2337105"/>
                  </a:lnTo>
                  <a:lnTo>
                    <a:pt x="1751283" y="2406713"/>
                  </a:lnTo>
                  <a:lnTo>
                    <a:pt x="1781226" y="2472535"/>
                  </a:lnTo>
                  <a:lnTo>
                    <a:pt x="1812311" y="2534693"/>
                  </a:lnTo>
                  <a:lnTo>
                    <a:pt x="1844493" y="2593307"/>
                  </a:lnTo>
                  <a:lnTo>
                    <a:pt x="1877723" y="2648498"/>
                  </a:lnTo>
                  <a:lnTo>
                    <a:pt x="1911956" y="2700387"/>
                  </a:lnTo>
                  <a:lnTo>
                    <a:pt x="1947144" y="2749096"/>
                  </a:lnTo>
                  <a:lnTo>
                    <a:pt x="1983241" y="2794744"/>
                  </a:lnTo>
                  <a:lnTo>
                    <a:pt x="2020200" y="2837453"/>
                  </a:lnTo>
                  <a:lnTo>
                    <a:pt x="2057974" y="2877344"/>
                  </a:lnTo>
                  <a:lnTo>
                    <a:pt x="2096517" y="2914538"/>
                  </a:lnTo>
                  <a:lnTo>
                    <a:pt x="2135782" y="2949154"/>
                  </a:lnTo>
                  <a:lnTo>
                    <a:pt x="2175721" y="2981315"/>
                  </a:lnTo>
                  <a:lnTo>
                    <a:pt x="2216289" y="3011142"/>
                  </a:lnTo>
                  <a:lnTo>
                    <a:pt x="2257439" y="3038754"/>
                  </a:lnTo>
                  <a:lnTo>
                    <a:pt x="2299123" y="3064273"/>
                  </a:lnTo>
                  <a:lnTo>
                    <a:pt x="2341296" y="3087821"/>
                  </a:lnTo>
                  <a:lnTo>
                    <a:pt x="2383909" y="3109517"/>
                  </a:lnTo>
                  <a:lnTo>
                    <a:pt x="2426917" y="3129482"/>
                  </a:lnTo>
                  <a:lnTo>
                    <a:pt x="2470273" y="3147838"/>
                  </a:lnTo>
                  <a:lnTo>
                    <a:pt x="2513930" y="3164706"/>
                  </a:lnTo>
                  <a:lnTo>
                    <a:pt x="2557842" y="3180205"/>
                  </a:lnTo>
                  <a:lnTo>
                    <a:pt x="2601960" y="3194458"/>
                  </a:lnTo>
                  <a:lnTo>
                    <a:pt x="2646240" y="3207585"/>
                  </a:lnTo>
                  <a:lnTo>
                    <a:pt x="2690634" y="3219707"/>
                  </a:lnTo>
                  <a:lnTo>
                    <a:pt x="2735094" y="3230944"/>
                  </a:lnTo>
                  <a:lnTo>
                    <a:pt x="2779576" y="3241419"/>
                  </a:lnTo>
                  <a:lnTo>
                    <a:pt x="2824031" y="3251250"/>
                  </a:lnTo>
                  <a:lnTo>
                    <a:pt x="2868413" y="3260561"/>
                  </a:lnTo>
                  <a:lnTo>
                    <a:pt x="2912676" y="3269470"/>
                  </a:lnTo>
                  <a:lnTo>
                    <a:pt x="2956771" y="3278100"/>
                  </a:lnTo>
                  <a:lnTo>
                    <a:pt x="3044277" y="3295003"/>
                  </a:lnTo>
                  <a:lnTo>
                    <a:pt x="3065976" y="3299243"/>
                  </a:lnTo>
                  <a:lnTo>
                    <a:pt x="3109121" y="3307846"/>
                  </a:lnTo>
                  <a:lnTo>
                    <a:pt x="3151889" y="3316712"/>
                  </a:lnTo>
                  <a:lnTo>
                    <a:pt x="3194234" y="3325964"/>
                  </a:lnTo>
                  <a:lnTo>
                    <a:pt x="3236108" y="3335721"/>
                  </a:lnTo>
                  <a:lnTo>
                    <a:pt x="3277465" y="3346106"/>
                  </a:lnTo>
                  <a:lnTo>
                    <a:pt x="3338428" y="3363122"/>
                  </a:lnTo>
                  <a:lnTo>
                    <a:pt x="3378288" y="3375602"/>
                  </a:lnTo>
                  <a:lnTo>
                    <a:pt x="3417467" y="3389133"/>
                  </a:lnTo>
                  <a:lnTo>
                    <a:pt x="3455918" y="3403834"/>
                  </a:lnTo>
                  <a:lnTo>
                    <a:pt x="3493595" y="3419826"/>
                  </a:lnTo>
                  <a:lnTo>
                    <a:pt x="3530452" y="3437231"/>
                  </a:lnTo>
                  <a:lnTo>
                    <a:pt x="3566440" y="3456170"/>
                  </a:lnTo>
                  <a:lnTo>
                    <a:pt x="3601514" y="3476763"/>
                  </a:lnTo>
                  <a:lnTo>
                    <a:pt x="3635626" y="3499131"/>
                  </a:lnTo>
                  <a:lnTo>
                    <a:pt x="3668731" y="3523396"/>
                  </a:lnTo>
                  <a:lnTo>
                    <a:pt x="3700780" y="3549677"/>
                  </a:lnTo>
                  <a:lnTo>
                    <a:pt x="3731729" y="3578096"/>
                  </a:lnTo>
                  <a:lnTo>
                    <a:pt x="3761528" y="3608774"/>
                  </a:lnTo>
                  <a:lnTo>
                    <a:pt x="3790133" y="3641831"/>
                  </a:lnTo>
                  <a:lnTo>
                    <a:pt x="3817496" y="3677389"/>
                  </a:lnTo>
                  <a:lnTo>
                    <a:pt x="3843571" y="3715568"/>
                  </a:lnTo>
                  <a:lnTo>
                    <a:pt x="3868310" y="3756490"/>
                  </a:lnTo>
                  <a:lnTo>
                    <a:pt x="3891667" y="3800275"/>
                  </a:lnTo>
                  <a:lnTo>
                    <a:pt x="3913596" y="3847043"/>
                  </a:lnTo>
                  <a:lnTo>
                    <a:pt x="3934049" y="3896917"/>
                  </a:lnTo>
                  <a:lnTo>
                    <a:pt x="3952979" y="3950016"/>
                  </a:lnTo>
                  <a:lnTo>
                    <a:pt x="3970341" y="4006463"/>
                  </a:lnTo>
                  <a:lnTo>
                    <a:pt x="3986086" y="4066376"/>
                  </a:lnTo>
                  <a:lnTo>
                    <a:pt x="3999021" y="4124462"/>
                  </a:lnTo>
                  <a:lnTo>
                    <a:pt x="751243" y="4124462"/>
                  </a:lnTo>
                  <a:close/>
                </a:path>
                <a:path w="3999229" h="4124959">
                  <a:moveTo>
                    <a:pt x="0" y="0"/>
                  </a:moveTo>
                  <a:lnTo>
                    <a:pt x="47825" y="9145"/>
                  </a:lnTo>
                  <a:lnTo>
                    <a:pt x="120338" y="25447"/>
                  </a:lnTo>
                  <a:lnTo>
                    <a:pt x="192091" y="44379"/>
                  </a:lnTo>
                  <a:lnTo>
                    <a:pt x="262989" y="65887"/>
                  </a:lnTo>
                  <a:lnTo>
                    <a:pt x="332939" y="89920"/>
                  </a:lnTo>
                  <a:lnTo>
                    <a:pt x="401848" y="116423"/>
                  </a:lnTo>
                  <a:lnTo>
                    <a:pt x="469622" y="145346"/>
                  </a:lnTo>
                  <a:lnTo>
                    <a:pt x="536167" y="176634"/>
                  </a:lnTo>
                  <a:lnTo>
                    <a:pt x="601391" y="210235"/>
                  </a:lnTo>
                  <a:lnTo>
                    <a:pt x="665199" y="246097"/>
                  </a:lnTo>
                  <a:lnTo>
                    <a:pt x="727498" y="284166"/>
                  </a:lnTo>
                  <a:lnTo>
                    <a:pt x="788195" y="324390"/>
                  </a:lnTo>
                  <a:lnTo>
                    <a:pt x="847196" y="366716"/>
                  </a:lnTo>
                  <a:lnTo>
                    <a:pt x="904408" y="411092"/>
                  </a:lnTo>
                  <a:lnTo>
                    <a:pt x="959738" y="457464"/>
                  </a:lnTo>
                  <a:lnTo>
                    <a:pt x="1013091" y="505780"/>
                  </a:lnTo>
                  <a:lnTo>
                    <a:pt x="1064374" y="555988"/>
                  </a:lnTo>
                  <a:lnTo>
                    <a:pt x="1113494" y="608034"/>
                  </a:lnTo>
                  <a:lnTo>
                    <a:pt x="1160357" y="661866"/>
                  </a:lnTo>
                  <a:lnTo>
                    <a:pt x="1204871" y="717430"/>
                  </a:lnTo>
                  <a:lnTo>
                    <a:pt x="1246941" y="774675"/>
                  </a:lnTo>
                  <a:lnTo>
                    <a:pt x="1286473" y="833548"/>
                  </a:lnTo>
                  <a:lnTo>
                    <a:pt x="1323376" y="893995"/>
                  </a:lnTo>
                  <a:lnTo>
                    <a:pt x="1357554" y="955964"/>
                  </a:lnTo>
                  <a:lnTo>
                    <a:pt x="1388914" y="1019403"/>
                  </a:lnTo>
                  <a:lnTo>
                    <a:pt x="1417364" y="1084258"/>
                  </a:lnTo>
                  <a:lnTo>
                    <a:pt x="1442809" y="1150477"/>
                  </a:lnTo>
                  <a:lnTo>
                    <a:pt x="1465157" y="1218007"/>
                  </a:lnTo>
                  <a:lnTo>
                    <a:pt x="1484312" y="1286796"/>
                  </a:lnTo>
                  <a:lnTo>
                    <a:pt x="1500183" y="1356790"/>
                  </a:lnTo>
                  <a:lnTo>
                    <a:pt x="1512676" y="1427937"/>
                  </a:lnTo>
                  <a:lnTo>
                    <a:pt x="1517626" y="1463927"/>
                  </a:lnTo>
                  <a:lnTo>
                    <a:pt x="751243" y="4124462"/>
                  </a:lnTo>
                  <a:lnTo>
                    <a:pt x="0" y="41244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DE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542" y="6634454"/>
              <a:ext cx="2202180" cy="1869439"/>
            </a:xfrm>
            <a:custGeom>
              <a:avLst/>
              <a:gdLst/>
              <a:ahLst/>
              <a:cxnLst/>
              <a:rect l="l" t="t" r="r" b="b"/>
              <a:pathLst>
                <a:path w="2202180" h="1869440">
                  <a:moveTo>
                    <a:pt x="695591" y="347789"/>
                  </a:moveTo>
                  <a:lnTo>
                    <a:pt x="692416" y="300583"/>
                  </a:lnTo>
                  <a:lnTo>
                    <a:pt x="683171" y="255320"/>
                  </a:lnTo>
                  <a:lnTo>
                    <a:pt x="668261" y="212394"/>
                  </a:lnTo>
                  <a:lnTo>
                    <a:pt x="648106" y="172237"/>
                  </a:lnTo>
                  <a:lnTo>
                    <a:pt x="623125" y="135242"/>
                  </a:lnTo>
                  <a:lnTo>
                    <a:pt x="593737" y="101841"/>
                  </a:lnTo>
                  <a:lnTo>
                    <a:pt x="560336" y="72453"/>
                  </a:lnTo>
                  <a:lnTo>
                    <a:pt x="523354" y="47472"/>
                  </a:lnTo>
                  <a:lnTo>
                    <a:pt x="483184" y="27317"/>
                  </a:lnTo>
                  <a:lnTo>
                    <a:pt x="440258" y="12420"/>
                  </a:lnTo>
                  <a:lnTo>
                    <a:pt x="394995" y="3162"/>
                  </a:lnTo>
                  <a:lnTo>
                    <a:pt x="347789" y="0"/>
                  </a:lnTo>
                  <a:lnTo>
                    <a:pt x="300596" y="3162"/>
                  </a:lnTo>
                  <a:lnTo>
                    <a:pt x="255320" y="12420"/>
                  </a:lnTo>
                  <a:lnTo>
                    <a:pt x="212394" y="27317"/>
                  </a:lnTo>
                  <a:lnTo>
                    <a:pt x="172237" y="47472"/>
                  </a:lnTo>
                  <a:lnTo>
                    <a:pt x="135255" y="72453"/>
                  </a:lnTo>
                  <a:lnTo>
                    <a:pt x="101854" y="101841"/>
                  </a:lnTo>
                  <a:lnTo>
                    <a:pt x="72453" y="135242"/>
                  </a:lnTo>
                  <a:lnTo>
                    <a:pt x="47472" y="172237"/>
                  </a:lnTo>
                  <a:lnTo>
                    <a:pt x="27330" y="212394"/>
                  </a:lnTo>
                  <a:lnTo>
                    <a:pt x="12420" y="255320"/>
                  </a:lnTo>
                  <a:lnTo>
                    <a:pt x="3175" y="300583"/>
                  </a:lnTo>
                  <a:lnTo>
                    <a:pt x="0" y="347789"/>
                  </a:lnTo>
                  <a:lnTo>
                    <a:pt x="3175" y="394982"/>
                  </a:lnTo>
                  <a:lnTo>
                    <a:pt x="12420" y="440258"/>
                  </a:lnTo>
                  <a:lnTo>
                    <a:pt x="27330" y="483184"/>
                  </a:lnTo>
                  <a:lnTo>
                    <a:pt x="47472" y="523341"/>
                  </a:lnTo>
                  <a:lnTo>
                    <a:pt x="72453" y="560324"/>
                  </a:lnTo>
                  <a:lnTo>
                    <a:pt x="101854" y="593725"/>
                  </a:lnTo>
                  <a:lnTo>
                    <a:pt x="135255" y="623125"/>
                  </a:lnTo>
                  <a:lnTo>
                    <a:pt x="172237" y="648106"/>
                  </a:lnTo>
                  <a:lnTo>
                    <a:pt x="212394" y="668248"/>
                  </a:lnTo>
                  <a:lnTo>
                    <a:pt x="255320" y="683158"/>
                  </a:lnTo>
                  <a:lnTo>
                    <a:pt x="300596" y="692404"/>
                  </a:lnTo>
                  <a:lnTo>
                    <a:pt x="347789" y="695579"/>
                  </a:lnTo>
                  <a:lnTo>
                    <a:pt x="394995" y="692404"/>
                  </a:lnTo>
                  <a:lnTo>
                    <a:pt x="440258" y="683158"/>
                  </a:lnTo>
                  <a:lnTo>
                    <a:pt x="483184" y="668248"/>
                  </a:lnTo>
                  <a:lnTo>
                    <a:pt x="523354" y="648106"/>
                  </a:lnTo>
                  <a:lnTo>
                    <a:pt x="560336" y="623125"/>
                  </a:lnTo>
                  <a:lnTo>
                    <a:pt x="593737" y="593725"/>
                  </a:lnTo>
                  <a:lnTo>
                    <a:pt x="623125" y="560324"/>
                  </a:lnTo>
                  <a:lnTo>
                    <a:pt x="648106" y="523341"/>
                  </a:lnTo>
                  <a:lnTo>
                    <a:pt x="668261" y="483184"/>
                  </a:lnTo>
                  <a:lnTo>
                    <a:pt x="683171" y="440258"/>
                  </a:lnTo>
                  <a:lnTo>
                    <a:pt x="692416" y="394982"/>
                  </a:lnTo>
                  <a:lnTo>
                    <a:pt x="695591" y="347789"/>
                  </a:lnTo>
                  <a:close/>
                </a:path>
                <a:path w="2202180" h="1869440">
                  <a:moveTo>
                    <a:pt x="2201913" y="1646783"/>
                  </a:moveTo>
                  <a:lnTo>
                    <a:pt x="2197392" y="1601927"/>
                  </a:lnTo>
                  <a:lnTo>
                    <a:pt x="2184425" y="1560156"/>
                  </a:lnTo>
                  <a:lnTo>
                    <a:pt x="2163915" y="1522361"/>
                  </a:lnTo>
                  <a:lnTo>
                    <a:pt x="2136749" y="1489430"/>
                  </a:lnTo>
                  <a:lnTo>
                    <a:pt x="2103818" y="1462252"/>
                  </a:lnTo>
                  <a:lnTo>
                    <a:pt x="2066023" y="1441742"/>
                  </a:lnTo>
                  <a:lnTo>
                    <a:pt x="2024240" y="1428775"/>
                  </a:lnTo>
                  <a:lnTo>
                    <a:pt x="1979396" y="1424266"/>
                  </a:lnTo>
                  <a:lnTo>
                    <a:pt x="1934540" y="1428775"/>
                  </a:lnTo>
                  <a:lnTo>
                    <a:pt x="1892769" y="1441742"/>
                  </a:lnTo>
                  <a:lnTo>
                    <a:pt x="1854962" y="1462252"/>
                  </a:lnTo>
                  <a:lnTo>
                    <a:pt x="1822030" y="1489430"/>
                  </a:lnTo>
                  <a:lnTo>
                    <a:pt x="1794865" y="1522361"/>
                  </a:lnTo>
                  <a:lnTo>
                    <a:pt x="1774355" y="1560156"/>
                  </a:lnTo>
                  <a:lnTo>
                    <a:pt x="1761388" y="1601927"/>
                  </a:lnTo>
                  <a:lnTo>
                    <a:pt x="1756867" y="1646783"/>
                  </a:lnTo>
                  <a:lnTo>
                    <a:pt x="1761388" y="1691640"/>
                  </a:lnTo>
                  <a:lnTo>
                    <a:pt x="1774355" y="1733410"/>
                  </a:lnTo>
                  <a:lnTo>
                    <a:pt x="1794865" y="1771205"/>
                  </a:lnTo>
                  <a:lnTo>
                    <a:pt x="1822030" y="1804136"/>
                  </a:lnTo>
                  <a:lnTo>
                    <a:pt x="1854962" y="1831301"/>
                  </a:lnTo>
                  <a:lnTo>
                    <a:pt x="1892769" y="1851812"/>
                  </a:lnTo>
                  <a:lnTo>
                    <a:pt x="1934540" y="1864779"/>
                  </a:lnTo>
                  <a:lnTo>
                    <a:pt x="1979396" y="1869300"/>
                  </a:lnTo>
                  <a:lnTo>
                    <a:pt x="2024240" y="1864779"/>
                  </a:lnTo>
                  <a:lnTo>
                    <a:pt x="2066023" y="1851812"/>
                  </a:lnTo>
                  <a:lnTo>
                    <a:pt x="2103818" y="1831301"/>
                  </a:lnTo>
                  <a:lnTo>
                    <a:pt x="2136749" y="1804136"/>
                  </a:lnTo>
                  <a:lnTo>
                    <a:pt x="2163915" y="1771205"/>
                  </a:lnTo>
                  <a:lnTo>
                    <a:pt x="2184425" y="1733410"/>
                  </a:lnTo>
                  <a:lnTo>
                    <a:pt x="2197392" y="1691640"/>
                  </a:lnTo>
                  <a:lnTo>
                    <a:pt x="2201913" y="1646783"/>
                  </a:lnTo>
                  <a:close/>
                </a:path>
              </a:pathLst>
            </a:custGeom>
            <a:solidFill>
              <a:srgbClr val="53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06023" y="7262669"/>
            <a:ext cx="3071495" cy="21456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609600">
              <a:lnSpc>
                <a:spcPts val="3670"/>
              </a:lnSpc>
              <a:spcBef>
                <a:spcPts val="254"/>
              </a:spcBef>
            </a:pPr>
            <a:r>
              <a:rPr sz="3100" b="1" spc="50" dirty="0">
                <a:solidFill>
                  <a:srgbClr val="534EC6"/>
                </a:solidFill>
                <a:latin typeface="Tahoma"/>
                <a:cs typeface="Tahoma"/>
              </a:rPr>
              <a:t>З</a:t>
            </a:r>
            <a:r>
              <a:rPr sz="3100" b="1" spc="45" dirty="0">
                <a:solidFill>
                  <a:srgbClr val="534EC6"/>
                </a:solidFill>
                <a:latin typeface="Tahoma"/>
                <a:cs typeface="Tahoma"/>
              </a:rPr>
              <a:t>я</a:t>
            </a:r>
            <a:r>
              <a:rPr sz="3100" b="1" spc="35" dirty="0">
                <a:solidFill>
                  <a:srgbClr val="534EC6"/>
                </a:solidFill>
                <a:latin typeface="Tahoma"/>
                <a:cs typeface="Tahoma"/>
              </a:rPr>
              <a:t>т</a:t>
            </a:r>
            <a:r>
              <a:rPr sz="3100" b="1" spc="-75" dirty="0">
                <a:solidFill>
                  <a:srgbClr val="534EC6"/>
                </a:solidFill>
                <a:latin typeface="Tahoma"/>
                <a:cs typeface="Tahoma"/>
              </a:rPr>
              <a:t>ю</a:t>
            </a:r>
            <a:r>
              <a:rPr sz="3100" b="1" spc="135" dirty="0">
                <a:solidFill>
                  <a:srgbClr val="534EC6"/>
                </a:solidFill>
                <a:latin typeface="Tahoma"/>
                <a:cs typeface="Tahoma"/>
              </a:rPr>
              <a:t>ш</a:t>
            </a:r>
            <a:r>
              <a:rPr sz="3100" b="1" spc="110" dirty="0">
                <a:solidFill>
                  <a:srgbClr val="534EC6"/>
                </a:solidFill>
                <a:latin typeface="Tahoma"/>
                <a:cs typeface="Tahoma"/>
              </a:rPr>
              <a:t>к</a:t>
            </a:r>
            <a:r>
              <a:rPr sz="3100" b="1" spc="100" dirty="0">
                <a:solidFill>
                  <a:srgbClr val="534EC6"/>
                </a:solidFill>
                <a:latin typeface="Tahoma"/>
                <a:cs typeface="Tahoma"/>
              </a:rPr>
              <a:t>о</a:t>
            </a:r>
            <a:r>
              <a:rPr sz="3100" b="1" spc="30" dirty="0">
                <a:solidFill>
                  <a:srgbClr val="534EC6"/>
                </a:solidFill>
                <a:latin typeface="Tahoma"/>
                <a:cs typeface="Tahoma"/>
              </a:rPr>
              <a:t>в</a:t>
            </a:r>
            <a:r>
              <a:rPr sz="3100" b="1" spc="5" dirty="0">
                <a:solidFill>
                  <a:srgbClr val="534EC6"/>
                </a:solidFill>
                <a:latin typeface="Tahoma"/>
                <a:cs typeface="Tahoma"/>
              </a:rPr>
              <a:t>а  </a:t>
            </a:r>
            <a:r>
              <a:rPr sz="3100" b="1" spc="50" dirty="0">
                <a:solidFill>
                  <a:srgbClr val="534EC6"/>
                </a:solidFill>
                <a:latin typeface="Tahoma"/>
                <a:cs typeface="Tahoma"/>
              </a:rPr>
              <a:t>Наталья</a:t>
            </a:r>
            <a:endParaRPr sz="3100">
              <a:latin typeface="Tahoma"/>
              <a:cs typeface="Tahoma"/>
            </a:endParaRPr>
          </a:p>
          <a:p>
            <a:pPr marL="12700" marR="5080">
              <a:lnSpc>
                <a:spcPct val="113599"/>
              </a:lnSpc>
              <a:spcBef>
                <a:spcPts val="2105"/>
              </a:spcBef>
            </a:pPr>
            <a:r>
              <a:rPr sz="2600" spc="250" dirty="0">
                <a:solidFill>
                  <a:srgbClr val="534EC6"/>
                </a:solidFill>
                <a:latin typeface="Verdana"/>
                <a:cs typeface="Verdana"/>
              </a:rPr>
              <a:t>Р</a:t>
            </a:r>
            <a:r>
              <a:rPr sz="2600" spc="35" dirty="0">
                <a:solidFill>
                  <a:srgbClr val="534EC6"/>
                </a:solidFill>
                <a:latin typeface="Verdana"/>
                <a:cs typeface="Verdana"/>
              </a:rPr>
              <a:t>Е</a:t>
            </a:r>
            <a:r>
              <a:rPr sz="2600" spc="-15" dirty="0">
                <a:solidFill>
                  <a:srgbClr val="534EC6"/>
                </a:solidFill>
                <a:latin typeface="Verdana"/>
                <a:cs typeface="Verdana"/>
              </a:rPr>
              <a:t>Г</a:t>
            </a:r>
            <a:r>
              <a:rPr sz="2600" spc="19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2600" spc="1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2600" spc="180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2600" spc="95" dirty="0">
                <a:solidFill>
                  <a:srgbClr val="534EC6"/>
                </a:solidFill>
                <a:latin typeface="Verdana"/>
                <a:cs typeface="Verdana"/>
              </a:rPr>
              <a:t>А</a:t>
            </a:r>
            <a:r>
              <a:rPr sz="2600" spc="105" dirty="0">
                <a:solidFill>
                  <a:srgbClr val="534EC6"/>
                </a:solidFill>
                <a:latin typeface="Verdana"/>
                <a:cs typeface="Verdana"/>
              </a:rPr>
              <a:t>Л</a:t>
            </a:r>
            <a:r>
              <a:rPr sz="2600" spc="60" dirty="0">
                <a:solidFill>
                  <a:srgbClr val="534EC6"/>
                </a:solidFill>
                <a:latin typeface="Verdana"/>
                <a:cs typeface="Verdana"/>
              </a:rPr>
              <a:t>Ь</a:t>
            </a:r>
            <a:r>
              <a:rPr sz="2600" spc="180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2600" spc="85" dirty="0">
                <a:solidFill>
                  <a:srgbClr val="534EC6"/>
                </a:solidFill>
                <a:latin typeface="Verdana"/>
                <a:cs typeface="Verdana"/>
              </a:rPr>
              <a:t>Ы</a:t>
            </a:r>
            <a:r>
              <a:rPr sz="2600" spc="125" dirty="0">
                <a:solidFill>
                  <a:srgbClr val="534EC6"/>
                </a:solidFill>
                <a:latin typeface="Verdana"/>
                <a:cs typeface="Verdana"/>
              </a:rPr>
              <a:t>Й  КОРДИНАТОР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9999" y="7262669"/>
            <a:ext cx="3086100" cy="26428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3929"/>
              </a:lnSpc>
              <a:spcBef>
                <a:spcPts val="300"/>
              </a:spcBef>
            </a:pPr>
            <a:r>
              <a:rPr sz="3350" b="1" spc="65" dirty="0">
                <a:solidFill>
                  <a:srgbClr val="534EC6"/>
                </a:solidFill>
                <a:latin typeface="Tahoma"/>
                <a:cs typeface="Tahoma"/>
              </a:rPr>
              <a:t>Л</a:t>
            </a:r>
            <a:r>
              <a:rPr sz="3350" b="1" spc="114" dirty="0">
                <a:solidFill>
                  <a:srgbClr val="534EC6"/>
                </a:solidFill>
                <a:latin typeface="Tahoma"/>
                <a:cs typeface="Tahoma"/>
              </a:rPr>
              <a:t>оп</a:t>
            </a:r>
            <a:r>
              <a:rPr sz="3350" b="1" spc="10" dirty="0">
                <a:solidFill>
                  <a:srgbClr val="534EC6"/>
                </a:solidFill>
                <a:latin typeface="Tahoma"/>
                <a:cs typeface="Tahoma"/>
              </a:rPr>
              <a:t>а</a:t>
            </a:r>
            <a:r>
              <a:rPr sz="3350" b="1" spc="40" dirty="0">
                <a:solidFill>
                  <a:srgbClr val="534EC6"/>
                </a:solidFill>
                <a:latin typeface="Tahoma"/>
                <a:cs typeface="Tahoma"/>
              </a:rPr>
              <a:t>т</a:t>
            </a:r>
            <a:r>
              <a:rPr sz="3350" b="1" spc="140" dirty="0">
                <a:solidFill>
                  <a:srgbClr val="534EC6"/>
                </a:solidFill>
                <a:latin typeface="Tahoma"/>
                <a:cs typeface="Tahoma"/>
              </a:rPr>
              <a:t>н</a:t>
            </a:r>
            <a:r>
              <a:rPr sz="3350" b="1" spc="185" dirty="0">
                <a:solidFill>
                  <a:srgbClr val="534EC6"/>
                </a:solidFill>
                <a:latin typeface="Tahoma"/>
                <a:cs typeface="Tahoma"/>
              </a:rPr>
              <a:t>и</a:t>
            </a:r>
            <a:r>
              <a:rPr sz="3350" b="1" spc="120" dirty="0">
                <a:solidFill>
                  <a:srgbClr val="534EC6"/>
                </a:solidFill>
                <a:latin typeface="Tahoma"/>
                <a:cs typeface="Tahoma"/>
              </a:rPr>
              <a:t>к</a:t>
            </a:r>
            <a:r>
              <a:rPr sz="3350" b="1" spc="114" dirty="0">
                <a:solidFill>
                  <a:srgbClr val="534EC6"/>
                </a:solidFill>
                <a:latin typeface="Tahoma"/>
                <a:cs typeface="Tahoma"/>
              </a:rPr>
              <a:t>о</a:t>
            </a:r>
            <a:r>
              <a:rPr sz="3350" b="1" spc="40" dirty="0">
                <a:solidFill>
                  <a:srgbClr val="534EC6"/>
                </a:solidFill>
                <a:latin typeface="Tahoma"/>
                <a:cs typeface="Tahoma"/>
              </a:rPr>
              <a:t>в</a:t>
            </a:r>
            <a:r>
              <a:rPr sz="3350" b="1" spc="10" dirty="0">
                <a:solidFill>
                  <a:srgbClr val="534EC6"/>
                </a:solidFill>
                <a:latin typeface="Tahoma"/>
                <a:cs typeface="Tahoma"/>
              </a:rPr>
              <a:t>а  </a:t>
            </a:r>
            <a:r>
              <a:rPr sz="3350" b="1" spc="114" dirty="0">
                <a:solidFill>
                  <a:srgbClr val="534EC6"/>
                </a:solidFill>
                <a:latin typeface="Tahoma"/>
                <a:cs typeface="Tahoma"/>
              </a:rPr>
              <a:t>Екатерина</a:t>
            </a:r>
            <a:endParaRPr sz="3350">
              <a:latin typeface="Tahoma"/>
              <a:cs typeface="Tahoma"/>
            </a:endParaRPr>
          </a:p>
          <a:p>
            <a:pPr marL="12700" marR="314325">
              <a:lnSpc>
                <a:spcPct val="113599"/>
              </a:lnSpc>
              <a:spcBef>
                <a:spcPts val="1910"/>
              </a:spcBef>
            </a:pPr>
            <a:r>
              <a:rPr sz="2600" spc="100" dirty="0">
                <a:solidFill>
                  <a:srgbClr val="534EC6"/>
                </a:solidFill>
                <a:latin typeface="Verdana"/>
                <a:cs typeface="Verdana"/>
              </a:rPr>
              <a:t>НАЧАЛЬНИК </a:t>
            </a:r>
            <a:r>
              <a:rPr sz="2600" spc="105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2600" spc="140" dirty="0">
                <a:solidFill>
                  <a:srgbClr val="534EC6"/>
                </a:solidFill>
                <a:latin typeface="Verdana"/>
                <a:cs typeface="Verdana"/>
              </a:rPr>
              <a:t>УПРАВЛЕНИЯ </a:t>
            </a:r>
            <a:r>
              <a:rPr sz="2600" spc="145" dirty="0">
                <a:solidFill>
                  <a:srgbClr val="534EC6"/>
                </a:solidFill>
                <a:latin typeface="Verdana"/>
                <a:cs typeface="Verdana"/>
              </a:rPr>
              <a:t> </a:t>
            </a:r>
            <a:r>
              <a:rPr sz="2600" spc="1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2600" spc="80" dirty="0">
                <a:solidFill>
                  <a:srgbClr val="534EC6"/>
                </a:solidFill>
                <a:latin typeface="Verdana"/>
                <a:cs typeface="Verdana"/>
              </a:rPr>
              <a:t>Б</a:t>
            </a:r>
            <a:r>
              <a:rPr sz="2600" spc="250" dirty="0">
                <a:solidFill>
                  <a:srgbClr val="534EC6"/>
                </a:solidFill>
                <a:latin typeface="Verdana"/>
                <a:cs typeface="Verdana"/>
              </a:rPr>
              <a:t>Р</a:t>
            </a:r>
            <a:r>
              <a:rPr sz="2600" spc="95" dirty="0">
                <a:solidFill>
                  <a:srgbClr val="534EC6"/>
                </a:solidFill>
                <a:latin typeface="Verdana"/>
                <a:cs typeface="Verdana"/>
              </a:rPr>
              <a:t>А</a:t>
            </a:r>
            <a:r>
              <a:rPr sz="2600" spc="20" dirty="0">
                <a:solidFill>
                  <a:srgbClr val="534EC6"/>
                </a:solidFill>
                <a:latin typeface="Verdana"/>
                <a:cs typeface="Verdana"/>
              </a:rPr>
              <a:t>З</a:t>
            </a:r>
            <a:r>
              <a:rPr sz="2600" spc="170" dirty="0">
                <a:solidFill>
                  <a:srgbClr val="534EC6"/>
                </a:solidFill>
                <a:latin typeface="Verdana"/>
                <a:cs typeface="Verdana"/>
              </a:rPr>
              <a:t>О</a:t>
            </a:r>
            <a:r>
              <a:rPr sz="2600" spc="165" dirty="0">
                <a:solidFill>
                  <a:srgbClr val="534EC6"/>
                </a:solidFill>
                <a:latin typeface="Verdana"/>
                <a:cs typeface="Verdana"/>
              </a:rPr>
              <a:t>В</a:t>
            </a:r>
            <a:r>
              <a:rPr sz="2600" spc="95" dirty="0">
                <a:solidFill>
                  <a:srgbClr val="534EC6"/>
                </a:solidFill>
                <a:latin typeface="Verdana"/>
                <a:cs typeface="Verdana"/>
              </a:rPr>
              <a:t>А</a:t>
            </a:r>
            <a:r>
              <a:rPr sz="2600" spc="180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2600" spc="19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2600" spc="70" dirty="0">
                <a:solidFill>
                  <a:srgbClr val="534EC6"/>
                </a:solidFill>
                <a:latin typeface="Verdana"/>
                <a:cs typeface="Verdana"/>
              </a:rPr>
              <a:t>Я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50801" y="7262669"/>
            <a:ext cx="3512185" cy="21456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1449705">
              <a:lnSpc>
                <a:spcPts val="3670"/>
              </a:lnSpc>
              <a:spcBef>
                <a:spcPts val="254"/>
              </a:spcBef>
            </a:pPr>
            <a:r>
              <a:rPr sz="3100" b="1" spc="65" dirty="0">
                <a:solidFill>
                  <a:srgbClr val="534EC6"/>
                </a:solidFill>
                <a:latin typeface="Tahoma"/>
                <a:cs typeface="Tahoma"/>
              </a:rPr>
              <a:t>Нагих </a:t>
            </a:r>
            <a:r>
              <a:rPr sz="3100" b="1" spc="70" dirty="0">
                <a:solidFill>
                  <a:srgbClr val="534EC6"/>
                </a:solidFill>
                <a:latin typeface="Tahoma"/>
                <a:cs typeface="Tahoma"/>
              </a:rPr>
              <a:t> </a:t>
            </a:r>
            <a:r>
              <a:rPr sz="3100" b="1" spc="55" dirty="0">
                <a:solidFill>
                  <a:srgbClr val="534EC6"/>
                </a:solidFill>
                <a:latin typeface="Tahoma"/>
                <a:cs typeface="Tahoma"/>
              </a:rPr>
              <a:t>Л</a:t>
            </a:r>
            <a:r>
              <a:rPr sz="3100" b="1" spc="-75" dirty="0">
                <a:solidFill>
                  <a:srgbClr val="534EC6"/>
                </a:solidFill>
                <a:latin typeface="Tahoma"/>
                <a:cs typeface="Tahoma"/>
              </a:rPr>
              <a:t>ю</a:t>
            </a:r>
            <a:r>
              <a:rPr sz="3100" b="1" spc="155" dirty="0">
                <a:solidFill>
                  <a:srgbClr val="534EC6"/>
                </a:solidFill>
                <a:latin typeface="Tahoma"/>
                <a:cs typeface="Tahoma"/>
              </a:rPr>
              <a:t>д</a:t>
            </a:r>
            <a:r>
              <a:rPr sz="3100" b="1" spc="165" dirty="0">
                <a:solidFill>
                  <a:srgbClr val="534EC6"/>
                </a:solidFill>
                <a:latin typeface="Tahoma"/>
                <a:cs typeface="Tahoma"/>
              </a:rPr>
              <a:t>м</a:t>
            </a:r>
            <a:r>
              <a:rPr sz="3100" b="1" spc="170" dirty="0">
                <a:solidFill>
                  <a:srgbClr val="534EC6"/>
                </a:solidFill>
                <a:latin typeface="Tahoma"/>
                <a:cs typeface="Tahoma"/>
              </a:rPr>
              <a:t>и</a:t>
            </a:r>
            <a:r>
              <a:rPr sz="3100" b="1" spc="25" dirty="0">
                <a:solidFill>
                  <a:srgbClr val="534EC6"/>
                </a:solidFill>
                <a:latin typeface="Tahoma"/>
                <a:cs typeface="Tahoma"/>
              </a:rPr>
              <a:t>л</a:t>
            </a:r>
            <a:r>
              <a:rPr sz="3100" b="1" spc="10" dirty="0">
                <a:solidFill>
                  <a:srgbClr val="534EC6"/>
                </a:solidFill>
                <a:latin typeface="Tahoma"/>
                <a:cs typeface="Tahoma"/>
              </a:rPr>
              <a:t>а</a:t>
            </a:r>
            <a:endParaRPr sz="3100">
              <a:latin typeface="Tahoma"/>
              <a:cs typeface="Tahoma"/>
            </a:endParaRPr>
          </a:p>
          <a:p>
            <a:pPr marL="12700" marR="5080">
              <a:lnSpc>
                <a:spcPct val="113599"/>
              </a:lnSpc>
              <a:spcBef>
                <a:spcPts val="2105"/>
              </a:spcBef>
            </a:pPr>
            <a:r>
              <a:rPr sz="2600" spc="310" dirty="0">
                <a:solidFill>
                  <a:srgbClr val="534EC6"/>
                </a:solidFill>
                <a:latin typeface="Verdana"/>
                <a:cs typeface="Verdana"/>
              </a:rPr>
              <a:t>М</a:t>
            </a:r>
            <a:r>
              <a:rPr sz="2600" spc="120" dirty="0">
                <a:solidFill>
                  <a:srgbClr val="534EC6"/>
                </a:solidFill>
                <a:latin typeface="Verdana"/>
                <a:cs typeface="Verdana"/>
              </a:rPr>
              <a:t>У</a:t>
            </a:r>
            <a:r>
              <a:rPr sz="2600" spc="180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2600" spc="19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2600" spc="150" dirty="0">
                <a:solidFill>
                  <a:srgbClr val="534EC6"/>
                </a:solidFill>
                <a:latin typeface="Verdana"/>
                <a:cs typeface="Verdana"/>
              </a:rPr>
              <a:t>Ц</a:t>
            </a:r>
            <a:r>
              <a:rPr sz="2600" spc="190" dirty="0">
                <a:solidFill>
                  <a:srgbClr val="534EC6"/>
                </a:solidFill>
                <a:latin typeface="Verdana"/>
                <a:cs typeface="Verdana"/>
              </a:rPr>
              <a:t>И</a:t>
            </a:r>
            <a:r>
              <a:rPr sz="2600" spc="200" dirty="0">
                <a:solidFill>
                  <a:srgbClr val="534EC6"/>
                </a:solidFill>
                <a:latin typeface="Verdana"/>
                <a:cs typeface="Verdana"/>
              </a:rPr>
              <a:t>П</a:t>
            </a:r>
            <a:r>
              <a:rPr sz="2600" spc="95" dirty="0">
                <a:solidFill>
                  <a:srgbClr val="534EC6"/>
                </a:solidFill>
                <a:latin typeface="Verdana"/>
                <a:cs typeface="Verdana"/>
              </a:rPr>
              <a:t>А</a:t>
            </a:r>
            <a:r>
              <a:rPr sz="2600" spc="105" dirty="0">
                <a:solidFill>
                  <a:srgbClr val="534EC6"/>
                </a:solidFill>
                <a:latin typeface="Verdana"/>
                <a:cs typeface="Verdana"/>
              </a:rPr>
              <a:t>Л</a:t>
            </a:r>
            <a:r>
              <a:rPr sz="2600" spc="60" dirty="0">
                <a:solidFill>
                  <a:srgbClr val="534EC6"/>
                </a:solidFill>
                <a:latin typeface="Verdana"/>
                <a:cs typeface="Verdana"/>
              </a:rPr>
              <a:t>Ь</a:t>
            </a:r>
            <a:r>
              <a:rPr sz="2600" spc="180" dirty="0">
                <a:solidFill>
                  <a:srgbClr val="534EC6"/>
                </a:solidFill>
                <a:latin typeface="Verdana"/>
                <a:cs typeface="Verdana"/>
              </a:rPr>
              <a:t>Н</a:t>
            </a:r>
            <a:r>
              <a:rPr sz="2600" spc="85" dirty="0">
                <a:solidFill>
                  <a:srgbClr val="534EC6"/>
                </a:solidFill>
                <a:latin typeface="Verdana"/>
                <a:cs typeface="Verdana"/>
              </a:rPr>
              <a:t>Ы</a:t>
            </a:r>
            <a:r>
              <a:rPr sz="2600" spc="125" dirty="0">
                <a:solidFill>
                  <a:srgbClr val="534EC6"/>
                </a:solidFill>
                <a:latin typeface="Verdana"/>
                <a:cs typeface="Verdana"/>
              </a:rPr>
              <a:t>Й  КООРДИНАТОР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143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МУНИЦИПАЛЬНЫЙ  КООРДИНАТОР  ПРОЕКТА -</vt:lpstr>
      <vt:lpstr>РОЛЬ  МК</vt:lpstr>
      <vt:lpstr>01</vt:lpstr>
      <vt:lpstr>Взаимодействие с органами образования</vt:lpstr>
      <vt:lpstr>Механизмы достижения  результата</vt:lpstr>
      <vt:lpstr>Наша  команда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муниципалный куратор</dc:title>
  <dc:creator>БОГДАША</dc:creator>
  <cp:keywords>DAEmpN_i-ag,BAEmpF8XI28</cp:keywords>
  <cp:lastModifiedBy>maryuglitskaya@gmail.com</cp:lastModifiedBy>
  <cp:revision>1</cp:revision>
  <dcterms:created xsi:type="dcterms:W3CDTF">2021-08-25T21:49:14Z</dcterms:created>
  <dcterms:modified xsi:type="dcterms:W3CDTF">2021-08-25T21:54:21Z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2021-08-25T00:00:00Z</vt:filetime>
  </property>
  <property fmtid="{D5CDD505-2E9C-101B-9397-08002B2CF9AE}" pid="3" name="Creator">
    <vt:lpwstr>Canva</vt:lpwstr>
  </property>
  <property fmtid="{D5CDD505-2E9C-101B-9397-08002B2CF9AE}" pid="4" name="LastSaved">
    <vt:filetime>2021-08-25T00:00:00Z</vt:filetime>
  </property>
</Properties>
</file>